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80" r:id="rId5"/>
    <p:sldMasterId id="2147493455" r:id="rId6"/>
    <p:sldMasterId id="2147493521" r:id="rId7"/>
    <p:sldMasterId id="2147493534" r:id="rId8"/>
    <p:sldMasterId id="2147493556" r:id="rId9"/>
    <p:sldMasterId id="2147493573" r:id="rId10"/>
    <p:sldMasterId id="2147493579" r:id="rId11"/>
  </p:sldMasterIdLst>
  <p:notesMasterIdLst>
    <p:notesMasterId r:id="rId25"/>
  </p:notesMasterIdLst>
  <p:handoutMasterIdLst>
    <p:handoutMasterId r:id="rId26"/>
  </p:handoutMasterIdLst>
  <p:sldIdLst>
    <p:sldId id="380" r:id="rId12"/>
    <p:sldId id="684" r:id="rId13"/>
    <p:sldId id="686" r:id="rId14"/>
    <p:sldId id="696" r:id="rId15"/>
    <p:sldId id="697" r:id="rId16"/>
    <p:sldId id="698" r:id="rId17"/>
    <p:sldId id="688" r:id="rId18"/>
    <p:sldId id="700" r:id="rId19"/>
    <p:sldId id="691" r:id="rId20"/>
    <p:sldId id="426" r:id="rId21"/>
    <p:sldId id="427" r:id="rId22"/>
    <p:sldId id="425" r:id="rId23"/>
    <p:sldId id="656" r:id="rId24"/>
  </p:sldIdLst>
  <p:sldSz cx="12192000" cy="6858000"/>
  <p:notesSz cx="7023100" cy="9309100"/>
  <p:custDataLst>
    <p:tags r:id="rId27"/>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n-ea"/>
        <a:cs typeface="+mn-cs"/>
      </a:defRPr>
    </a:lvl1pPr>
    <a:lvl2pPr marL="457200" algn="l" defTabSz="457200" rtl="0" eaLnBrk="0" fontAlgn="base" hangingPunct="0">
      <a:spcBef>
        <a:spcPct val="0"/>
      </a:spcBef>
      <a:spcAft>
        <a:spcPct val="0"/>
      </a:spcAft>
      <a:defRPr kern="1200">
        <a:solidFill>
          <a:schemeClr val="tx1"/>
        </a:solidFill>
        <a:latin typeface="Arial" charset="0"/>
        <a:ea typeface="+mn-ea"/>
        <a:cs typeface="+mn-cs"/>
      </a:defRPr>
    </a:lvl2pPr>
    <a:lvl3pPr marL="914400" algn="l" defTabSz="457200" rtl="0" eaLnBrk="0" fontAlgn="base" hangingPunct="0">
      <a:spcBef>
        <a:spcPct val="0"/>
      </a:spcBef>
      <a:spcAft>
        <a:spcPct val="0"/>
      </a:spcAft>
      <a:defRPr kern="1200">
        <a:solidFill>
          <a:schemeClr val="tx1"/>
        </a:solidFill>
        <a:latin typeface="Arial"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4" orient="horz" pos="3888" userDrawn="1">
          <p15:clr>
            <a:srgbClr val="A4A3A4"/>
          </p15:clr>
        </p15:guide>
        <p15:guide id="5" pos="518" userDrawn="1">
          <p15:clr>
            <a:srgbClr val="A4A3A4"/>
          </p15:clr>
        </p15:guide>
        <p15:guide id="6" pos="7200" userDrawn="1">
          <p15:clr>
            <a:srgbClr val="A4A3A4"/>
          </p15:clr>
        </p15:guide>
        <p15:guide id="7" pos="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Carole" initials="GC" lastIdx="19" clrIdx="0"/>
  <p:cmAuthor id="2" name="Suquet, Florence" initials="SF" lastIdx="27" clrIdx="1"/>
  <p:cmAuthor id="3" name="Strazzullo, Leslie Ann" initials="SLA" lastIdx="5" clrIdx="2">
    <p:extLst>
      <p:ext uri="{19B8F6BF-5375-455C-9EA6-DF929625EA0E}">
        <p15:presenceInfo xmlns:p15="http://schemas.microsoft.com/office/powerpoint/2012/main" userId="S-1-5-21-3588447096-1463914-869570945-801546" providerId="AD"/>
      </p:ext>
    </p:extLst>
  </p:cmAuthor>
  <p:cmAuthor id="4" name="Jones, Jon" initials="JJ" lastIdx="4" clrIdx="3">
    <p:extLst>
      <p:ext uri="{19B8F6BF-5375-455C-9EA6-DF929625EA0E}">
        <p15:presenceInfo xmlns:p15="http://schemas.microsoft.com/office/powerpoint/2012/main" userId="S-1-5-21-3588447096-1463914-869570945-1411285" providerId="AD"/>
      </p:ext>
    </p:extLst>
  </p:cmAuthor>
  <p:cmAuthor id="5" name="Jeitziner, Michael" initials="JM" lastIdx="2" clrIdx="4">
    <p:extLst>
      <p:ext uri="{19B8F6BF-5375-455C-9EA6-DF929625EA0E}">
        <p15:presenceInfo xmlns:p15="http://schemas.microsoft.com/office/powerpoint/2012/main" userId="S::michael.jeitziner@honeywell.com::ae8560b4-c28b-4d0a-bfc6-c6abb60155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54F50"/>
    <a:srgbClr val="549335"/>
    <a:srgbClr val="DA5731"/>
    <a:srgbClr val="233432"/>
    <a:srgbClr val="7F7F7F"/>
    <a:srgbClr val="595959"/>
    <a:srgbClr val="E71D1D"/>
    <a:srgbClr val="EB2819"/>
    <a:srgbClr val="E42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44D84-9AFB-497E-A393-DC336BA19D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08" autoAdjust="0"/>
  </p:normalViewPr>
  <p:slideViewPr>
    <p:cSldViewPr snapToGrid="0">
      <p:cViewPr varScale="1">
        <p:scale>
          <a:sx n="56" d="100"/>
          <a:sy n="56" d="100"/>
        </p:scale>
        <p:origin x="1452" y="78"/>
      </p:cViewPr>
      <p:guideLst>
        <p:guide orient="horz" pos="744"/>
        <p:guide orient="horz" pos="3888"/>
        <p:guide pos="518"/>
        <p:guide pos="720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commentAuthors" Target="commentAuthor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4D3F41CC-28CB-1245-A9A3-1B87F6E9A66A}" type="datetimeFigureOut">
              <a:rPr lang="en-US"/>
              <a:pPr>
                <a:defRPr/>
              </a:pPr>
              <a:t>8/13/2020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F1398D26-946E-1444-9FD7-78A342E10466}" type="slidenum">
              <a:rPr lang="en-US"/>
              <a:pPr>
                <a:defRPr/>
              </a:pPr>
              <a:t>‹#›</a:t>
            </a:fld>
            <a:endParaRPr 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AFD852FF-7CC7-3641-A133-609717ED0196}" type="datetimeFigureOut">
              <a:rPr lang="en-US"/>
              <a:pPr>
                <a:defRPr/>
              </a:pPr>
              <a:t>8/13/2020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0BE59ADA-CF08-9440-BACD-BF7F5C851E71}" type="slidenum">
              <a:rPr lang="en-US"/>
              <a:pPr>
                <a:defRPr/>
              </a:pPr>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BE59ADA-CF08-9440-BACD-BF7F5C851E71}" type="slidenum">
              <a:rPr lang="en-US" smtClean="0"/>
              <a:pPr>
                <a:defRPr/>
              </a:pPr>
              <a:t>0</a:t>
            </a:fld>
            <a:endParaRPr lang="en-US" dirty="0"/>
          </a:p>
        </p:txBody>
      </p:sp>
    </p:spTree>
    <p:extLst>
      <p:ext uri="{BB962C8B-B14F-4D97-AF65-F5344CB8AC3E}">
        <p14:creationId xmlns:p14="http://schemas.microsoft.com/office/powerpoint/2010/main" val="60333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57238" indent="-290513">
              <a:defRPr sz="2400">
                <a:solidFill>
                  <a:schemeClr val="tx1"/>
                </a:solidFill>
                <a:latin typeface="Times New Roman" panose="02020603050405020304" pitchFamily="18" charset="0"/>
              </a:defRPr>
            </a:lvl2pPr>
            <a:lvl3pPr marL="1165225" indent="-231775">
              <a:defRPr sz="2400">
                <a:solidFill>
                  <a:schemeClr val="tx1"/>
                </a:solidFill>
                <a:latin typeface="Times New Roman" panose="02020603050405020304" pitchFamily="18" charset="0"/>
              </a:defRPr>
            </a:lvl3pPr>
            <a:lvl4pPr marL="1631950" indent="-231775">
              <a:defRPr sz="2400">
                <a:solidFill>
                  <a:schemeClr val="tx1"/>
                </a:solidFill>
                <a:latin typeface="Times New Roman" panose="02020603050405020304" pitchFamily="18" charset="0"/>
              </a:defRPr>
            </a:lvl4pPr>
            <a:lvl5pPr marL="2098675" indent="-231775">
              <a:defRPr sz="2400">
                <a:solidFill>
                  <a:schemeClr val="tx1"/>
                </a:solidFill>
                <a:latin typeface="Times New Roman" panose="02020603050405020304" pitchFamily="18" charset="0"/>
              </a:defRPr>
            </a:lvl5pPr>
            <a:lvl6pPr marL="2555875" indent="-231775" eaLnBrk="0" fontAlgn="base" hangingPunct="0">
              <a:spcBef>
                <a:spcPct val="0"/>
              </a:spcBef>
              <a:spcAft>
                <a:spcPct val="0"/>
              </a:spcAft>
              <a:defRPr sz="2400">
                <a:solidFill>
                  <a:schemeClr val="tx1"/>
                </a:solidFill>
                <a:latin typeface="Times New Roman" panose="02020603050405020304" pitchFamily="18" charset="0"/>
              </a:defRPr>
            </a:lvl6pPr>
            <a:lvl7pPr marL="3013075" indent="-231775" eaLnBrk="0" fontAlgn="base" hangingPunct="0">
              <a:spcBef>
                <a:spcPct val="0"/>
              </a:spcBef>
              <a:spcAft>
                <a:spcPct val="0"/>
              </a:spcAft>
              <a:defRPr sz="2400">
                <a:solidFill>
                  <a:schemeClr val="tx1"/>
                </a:solidFill>
                <a:latin typeface="Times New Roman" panose="02020603050405020304" pitchFamily="18" charset="0"/>
              </a:defRPr>
            </a:lvl7pPr>
            <a:lvl8pPr marL="3470275" indent="-231775" eaLnBrk="0" fontAlgn="base" hangingPunct="0">
              <a:spcBef>
                <a:spcPct val="0"/>
              </a:spcBef>
              <a:spcAft>
                <a:spcPct val="0"/>
              </a:spcAft>
              <a:defRPr sz="2400">
                <a:solidFill>
                  <a:schemeClr val="tx1"/>
                </a:solidFill>
                <a:latin typeface="Times New Roman" panose="02020603050405020304" pitchFamily="18" charset="0"/>
              </a:defRPr>
            </a:lvl8pPr>
            <a:lvl9pPr marL="3927475" indent="-231775" eaLnBrk="0" fontAlgn="base" hangingPunct="0">
              <a:spcBef>
                <a:spcPct val="0"/>
              </a:spcBef>
              <a:spcAft>
                <a:spcPct val="0"/>
              </a:spcAft>
              <a:defRPr sz="2400">
                <a:solidFill>
                  <a:schemeClr val="tx1"/>
                </a:solidFill>
                <a:latin typeface="Times New Roman" panose="02020603050405020304" pitchFamily="18" charset="0"/>
              </a:defRPr>
            </a:lvl9pPr>
          </a:lstStyle>
          <a:p>
            <a:fld id="{E0D5BFA5-3898-488B-8F83-723ED95DC97D}" type="slidenum">
              <a:rPr lang="en-US" altLang="en-US" sz="1200"/>
              <a:pPr/>
              <a:t>1</a:t>
            </a:fld>
            <a:endParaRPr lang="en-US" altLang="en-US" sz="1200"/>
          </a:p>
        </p:txBody>
      </p:sp>
      <p:sp>
        <p:nvSpPr>
          <p:cNvPr id="7171" name="Rectangle 2"/>
          <p:cNvSpPr>
            <a:spLocks noChangeArrowheads="1"/>
          </p:cNvSpPr>
          <p:nvPr/>
        </p:nvSpPr>
        <p:spPr bwMode="auto">
          <a:xfrm>
            <a:off x="3979863" y="0"/>
            <a:ext cx="30432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324" tIns="46662" rIns="93324" bIns="46662"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2" name="Rectangle 3"/>
          <p:cNvSpPr>
            <a:spLocks noChangeArrowheads="1"/>
          </p:cNvSpPr>
          <p:nvPr/>
        </p:nvSpPr>
        <p:spPr bwMode="auto">
          <a:xfrm>
            <a:off x="3979863" y="8842375"/>
            <a:ext cx="304323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344" tIns="45362" rIns="92344" bIns="45362" anchor="b"/>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200">
                <a:cs typeface="Arial" panose="020B0604020202020204" pitchFamily="34" charset="0"/>
              </a:rPr>
              <a:t>4</a:t>
            </a:r>
          </a:p>
        </p:txBody>
      </p:sp>
      <p:sp>
        <p:nvSpPr>
          <p:cNvPr id="7173" name="Rectangle 4"/>
          <p:cNvSpPr>
            <a:spLocks noChangeArrowheads="1"/>
          </p:cNvSpPr>
          <p:nvPr/>
        </p:nvSpPr>
        <p:spPr bwMode="auto">
          <a:xfrm>
            <a:off x="0" y="8842375"/>
            <a:ext cx="30416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324" tIns="46662" rIns="93324" bIns="46662"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4" name="Rectangle 5"/>
          <p:cNvSpPr>
            <a:spLocks noChangeArrowheads="1"/>
          </p:cNvSpPr>
          <p:nvPr/>
        </p:nvSpPr>
        <p:spPr bwMode="auto">
          <a:xfrm>
            <a:off x="0" y="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324" tIns="46662" rIns="93324" bIns="46662"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175" name="Rectangle 6"/>
          <p:cNvSpPr>
            <a:spLocks noGrp="1" noRot="1" noChangeAspect="1" noChangeArrowheads="1" noTextEdit="1"/>
          </p:cNvSpPr>
          <p:nvPr>
            <p:ph type="sldImg"/>
          </p:nvPr>
        </p:nvSpPr>
        <p:spPr>
          <a:xfrm>
            <a:off x="420688" y="704850"/>
            <a:ext cx="6183312" cy="3478213"/>
          </a:xfrm>
          <a:ln w="12700" cap="flat">
            <a:solidFill>
              <a:schemeClr val="tx1"/>
            </a:solidFill>
          </a:ln>
        </p:spPr>
      </p:sp>
      <p:sp>
        <p:nvSpPr>
          <p:cNvPr id="7176" name="Rectangle 7"/>
          <p:cNvSpPr>
            <a:spLocks noGrp="1" noChangeArrowheads="1"/>
          </p:cNvSpPr>
          <p:nvPr>
            <p:ph type="body" idx="1"/>
          </p:nvPr>
        </p:nvSpPr>
        <p:spPr>
          <a:xfrm>
            <a:off x="936625" y="4419600"/>
            <a:ext cx="5148263"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44" tIns="45362" rIns="92344" bIns="45362"/>
          <a:lstStyle/>
          <a:p>
            <a:endParaRPr lang="en-US" altLang="en-US" dirty="0"/>
          </a:p>
        </p:txBody>
      </p:sp>
    </p:spTree>
    <p:extLst>
      <p:ext uri="{BB962C8B-B14F-4D97-AF65-F5344CB8AC3E}">
        <p14:creationId xmlns:p14="http://schemas.microsoft.com/office/powerpoint/2010/main" val="280003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E59ADA-CF08-9440-BACD-BF7F5C851E71}" type="slidenum">
              <a:rPr lang="en-US" smtClean="0"/>
              <a:pPr>
                <a:defRPr/>
              </a:pPr>
              <a:t>2</a:t>
            </a:fld>
            <a:endParaRPr lang="en-US"/>
          </a:p>
        </p:txBody>
      </p:sp>
    </p:spTree>
    <p:extLst>
      <p:ext uri="{BB962C8B-B14F-4D97-AF65-F5344CB8AC3E}">
        <p14:creationId xmlns:p14="http://schemas.microsoft.com/office/powerpoint/2010/main" val="158085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E59ADA-CF08-9440-BACD-BF7F5C851E71}" type="slidenum">
              <a:rPr lang="en-US" smtClean="0"/>
              <a:pPr>
                <a:defRPr/>
              </a:pPr>
              <a:t>3</a:t>
            </a:fld>
            <a:endParaRPr lang="en-US"/>
          </a:p>
        </p:txBody>
      </p:sp>
    </p:spTree>
    <p:extLst>
      <p:ext uri="{BB962C8B-B14F-4D97-AF65-F5344CB8AC3E}">
        <p14:creationId xmlns:p14="http://schemas.microsoft.com/office/powerpoint/2010/main" val="186474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BE59ADA-CF08-9440-BACD-BF7F5C851E71}" type="slidenum">
              <a:rPr lang="en-US" smtClean="0"/>
              <a:pPr>
                <a:defRPr/>
              </a:pPr>
              <a:t>5</a:t>
            </a:fld>
            <a:endParaRPr lang="en-US" dirty="0"/>
          </a:p>
        </p:txBody>
      </p:sp>
    </p:spTree>
    <p:extLst>
      <p:ext uri="{BB962C8B-B14F-4D97-AF65-F5344CB8AC3E}">
        <p14:creationId xmlns:p14="http://schemas.microsoft.com/office/powerpoint/2010/main" val="427594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BE59ADA-CF08-9440-BACD-BF7F5C851E71}" type="slidenum">
              <a:rPr lang="en-US" smtClean="0"/>
              <a:pPr>
                <a:defRPr/>
              </a:pPr>
              <a:t>7</a:t>
            </a:fld>
            <a:endParaRPr lang="en-US"/>
          </a:p>
        </p:txBody>
      </p:sp>
    </p:spTree>
    <p:extLst>
      <p:ext uri="{BB962C8B-B14F-4D97-AF65-F5344CB8AC3E}">
        <p14:creationId xmlns:p14="http://schemas.microsoft.com/office/powerpoint/2010/main" val="64902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973513" y="-1588"/>
            <a:ext cx="3036887"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63" name="Rectangle 3"/>
          <p:cNvSpPr>
            <a:spLocks noChangeArrowheads="1"/>
          </p:cNvSpPr>
          <p:nvPr/>
        </p:nvSpPr>
        <p:spPr bwMode="auto">
          <a:xfrm>
            <a:off x="3973513" y="8831263"/>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9" tIns="0" rIns="19049" bIns="0" anchor="b"/>
          <a:lstStyle>
            <a:lvl1pPr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r>
              <a:rPr kumimoji="0" lang="en-US" altLang="de-DE" sz="10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4</a:t>
            </a:r>
          </a:p>
        </p:txBody>
      </p:sp>
      <p:sp>
        <p:nvSpPr>
          <p:cNvPr id="92164" name="Rectangle 4"/>
          <p:cNvSpPr>
            <a:spLocks noChangeArrowheads="1"/>
          </p:cNvSpPr>
          <p:nvPr/>
        </p:nvSpPr>
        <p:spPr bwMode="auto">
          <a:xfrm>
            <a:off x="-1588" y="8831263"/>
            <a:ext cx="3036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65" name="Rectangle 5"/>
          <p:cNvSpPr>
            <a:spLocks noChangeArrowheads="1"/>
          </p:cNvSpPr>
          <p:nvPr/>
        </p:nvSpPr>
        <p:spPr bwMode="auto">
          <a:xfrm>
            <a:off x="-1588" y="-1588"/>
            <a:ext cx="3036888"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66" name="Rectangle 6"/>
          <p:cNvSpPr>
            <a:spLocks noChangeArrowheads="1"/>
          </p:cNvSpPr>
          <p:nvPr/>
        </p:nvSpPr>
        <p:spPr bwMode="auto">
          <a:xfrm>
            <a:off x="3973513" y="-1588"/>
            <a:ext cx="3036887"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67" name="Rectangle 7"/>
          <p:cNvSpPr>
            <a:spLocks noChangeArrowheads="1"/>
          </p:cNvSpPr>
          <p:nvPr/>
        </p:nvSpPr>
        <p:spPr bwMode="auto">
          <a:xfrm>
            <a:off x="3973513" y="8831263"/>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9" tIns="0" rIns="19049" bIns="0" anchor="b"/>
          <a:lstStyle>
            <a:lvl1pPr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defTabSz="9525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defTabSz="9525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r>
              <a:rPr kumimoji="0" lang="en-US" altLang="de-DE" sz="10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4</a:t>
            </a:r>
          </a:p>
        </p:txBody>
      </p:sp>
      <p:sp>
        <p:nvSpPr>
          <p:cNvPr id="92168" name="Rectangle 8"/>
          <p:cNvSpPr>
            <a:spLocks noChangeArrowheads="1"/>
          </p:cNvSpPr>
          <p:nvPr/>
        </p:nvSpPr>
        <p:spPr bwMode="auto">
          <a:xfrm>
            <a:off x="-1588" y="8831263"/>
            <a:ext cx="3036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69" name="Rectangle 9"/>
          <p:cNvSpPr>
            <a:spLocks noChangeArrowheads="1"/>
          </p:cNvSpPr>
          <p:nvPr/>
        </p:nvSpPr>
        <p:spPr bwMode="auto">
          <a:xfrm>
            <a:off x="-1588" y="-1588"/>
            <a:ext cx="3036888"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70" name="Rectangle 10"/>
          <p:cNvSpPr>
            <a:spLocks noChangeArrowheads="1"/>
          </p:cNvSpPr>
          <p:nvPr/>
        </p:nvSpPr>
        <p:spPr bwMode="auto">
          <a:xfrm>
            <a:off x="3971925" y="-1588"/>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71" name="Rectangle 11"/>
          <p:cNvSpPr>
            <a:spLocks noChangeArrowheads="1"/>
          </p:cNvSpPr>
          <p:nvPr/>
        </p:nvSpPr>
        <p:spPr bwMode="auto">
          <a:xfrm>
            <a:off x="3971925"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49" tIns="0" rIns="19049" bIns="0" anchor="b"/>
          <a:lstStyle>
            <a:lvl1pPr defTabSz="9398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defTabSz="9398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defTabSz="9398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defTabSz="9398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defTabSz="9398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defTabSz="9398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defTabSz="9398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defTabSz="9398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defTabSz="9398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r" defTabSz="939800" rtl="0" eaLnBrk="0" fontAlgn="base" latinLnBrk="0" hangingPunct="0">
              <a:lnSpc>
                <a:spcPct val="100000"/>
              </a:lnSpc>
              <a:spcBef>
                <a:spcPct val="0"/>
              </a:spcBef>
              <a:spcAft>
                <a:spcPct val="0"/>
              </a:spcAft>
              <a:buClrTx/>
              <a:buSzTx/>
              <a:buFontTx/>
              <a:buNone/>
              <a:tabLst/>
              <a:defRPr/>
            </a:pPr>
            <a:r>
              <a:rPr kumimoji="0" lang="en-US" altLang="de-DE" sz="10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18</a:t>
            </a:r>
          </a:p>
        </p:txBody>
      </p:sp>
      <p:sp>
        <p:nvSpPr>
          <p:cNvPr id="92172" name="Rectangle 12"/>
          <p:cNvSpPr>
            <a:spLocks noChangeArrowheads="1"/>
          </p:cNvSpPr>
          <p:nvPr/>
        </p:nvSpPr>
        <p:spPr bwMode="auto">
          <a:xfrm>
            <a:off x="-1588" y="8829675"/>
            <a:ext cx="303530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73" name="Rectangle 13"/>
          <p:cNvSpPr>
            <a:spLocks noChangeArrowheads="1"/>
          </p:cNvSpPr>
          <p:nvPr/>
        </p:nvSpPr>
        <p:spPr bwMode="auto">
          <a:xfrm>
            <a:off x="-1588" y="-1588"/>
            <a:ext cx="3035301"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10000"/>
              </a:lnSpc>
              <a:spcBef>
                <a:spcPct val="0"/>
              </a:spcBef>
              <a:spcAft>
                <a:spcPct val="0"/>
              </a:spcAft>
              <a:buClrTx/>
              <a:buSzTx/>
              <a:buFontTx/>
              <a:buNone/>
              <a:tabLst/>
              <a:defRPr/>
            </a:pPr>
            <a:endParaRPr kumimoji="0" lang="de-DE" altLang="de-DE" sz="54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174" name="Rectangle 14"/>
          <p:cNvSpPr>
            <a:spLocks noGrp="1" noRot="1" noChangeAspect="1" noChangeArrowheads="1" noTextEdit="1"/>
          </p:cNvSpPr>
          <p:nvPr>
            <p:ph type="sldImg"/>
          </p:nvPr>
        </p:nvSpPr>
        <p:spPr>
          <a:xfrm>
            <a:off x="417513" y="703263"/>
            <a:ext cx="6173787" cy="3473450"/>
          </a:xfrm>
          <a:ln w="12700" cap="flat"/>
        </p:spPr>
      </p:sp>
      <p:sp>
        <p:nvSpPr>
          <p:cNvPr id="92175" name="Rectangle 15"/>
          <p:cNvSpPr>
            <a:spLocks noGrp="1" noChangeArrowheads="1"/>
          </p:cNvSpPr>
          <p:nvPr>
            <p:ph type="body" idx="1"/>
          </p:nvPr>
        </p:nvSpPr>
        <p:spPr>
          <a:xfrm>
            <a:off x="930275" y="4414838"/>
            <a:ext cx="5145088" cy="418465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1" tIns="49208" rIns="95241" bIns="49208"/>
          <a:lstStyle/>
          <a:p>
            <a:pPr defTabSz="990600"/>
            <a:endParaRPr lang="en-US" altLang="de-DE" dirty="0">
              <a:latin typeface="Arial" panose="020B0604020202020204" pitchFamily="34" charset="0"/>
            </a:endParaRPr>
          </a:p>
        </p:txBody>
      </p:sp>
    </p:spTree>
    <p:extLst>
      <p:ext uri="{BB962C8B-B14F-4D97-AF65-F5344CB8AC3E}">
        <p14:creationId xmlns:p14="http://schemas.microsoft.com/office/powerpoint/2010/main" val="287233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7.emf"/><Relationship Id="rId4" Type="http://schemas.openxmlformats.org/officeDocument/2006/relationships/oleObject" Target="../embeddings/oleObject10.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1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file:///\\localhost\Volumes\DMS-Server\Clients\Honeywell%20PPT%20\Honeywell%20-%20Freestanding%20Logos\Honeywell%20-%20Freestanding%20Logo%20RGB.png" TargetMode="Externa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Image Cover">
    <p:spTree>
      <p:nvGrpSpPr>
        <p:cNvPr id="1" name=""/>
        <p:cNvGrpSpPr/>
        <p:nvPr/>
      </p:nvGrpSpPr>
      <p:grpSpPr>
        <a:xfrm>
          <a:off x="0" y="0"/>
          <a:ext cx="0" cy="0"/>
          <a:chOff x="0" y="0"/>
          <a:chExt cx="0" cy="0"/>
        </a:xfrm>
      </p:grpSpPr>
      <p:cxnSp>
        <p:nvCxnSpPr>
          <p:cNvPr id="6" name="Straight Connector 5"/>
          <p:cNvCxnSpPr/>
          <p:nvPr userDrawn="1"/>
        </p:nvCxnSpPr>
        <p:spPr>
          <a:xfrm>
            <a:off x="2853267" y="5959476"/>
            <a:ext cx="0" cy="49212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0"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tx1"/>
                </a:solidFill>
                <a:latin typeface="Arial" pitchFamily="34" charset="0"/>
                <a:cs typeface="Arial" pitchFamily="34" charset="0"/>
              </a:defRPr>
            </a:lvl1pPr>
          </a:lstStyle>
          <a:p>
            <a:pPr lvl="0"/>
            <a:r>
              <a:rPr lang="en-US"/>
              <a:t>Click to edit Master text styles</a:t>
            </a:r>
          </a:p>
        </p:txBody>
      </p:sp>
      <p:sp>
        <p:nvSpPr>
          <p:cNvPr id="12" name="Content Placeholder 6"/>
          <p:cNvSpPr>
            <a:spLocks noGrp="1"/>
          </p:cNvSpPr>
          <p:nvPr>
            <p:ph sz="quarter" idx="10"/>
          </p:nvPr>
        </p:nvSpPr>
        <p:spPr>
          <a:xfrm>
            <a:off x="266700" y="5949950"/>
            <a:ext cx="2483273" cy="236792"/>
          </a:xfrm>
          <a:prstGeom prst="rect">
            <a:avLst/>
          </a:prstGeom>
        </p:spPr>
        <p:txBody>
          <a:bodyPr vert="horz" anchor="t"/>
          <a:lstStyle>
            <a:lvl1pPr algn="r">
              <a:defRPr sz="1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sp>
        <p:nvSpPr>
          <p:cNvPr id="13" name="Text Placeholder 8"/>
          <p:cNvSpPr>
            <a:spLocks noGrp="1"/>
          </p:cNvSpPr>
          <p:nvPr>
            <p:ph type="body" sz="quarter" idx="11"/>
          </p:nvPr>
        </p:nvSpPr>
        <p:spPr>
          <a:xfrm>
            <a:off x="266699" y="6199311"/>
            <a:ext cx="2483275" cy="248524"/>
          </a:xfrm>
          <a:prstGeom prst="rect">
            <a:avLst/>
          </a:prstGeom>
        </p:spPr>
        <p:txBody>
          <a:bodyPr vert="horz"/>
          <a:lstStyle>
            <a:lvl1pPr algn="r">
              <a:defRPr sz="1400">
                <a:solidFill>
                  <a:schemeClr val="tx1">
                    <a:lumMod val="65000"/>
                    <a:lumOff val="35000"/>
                  </a:schemeClr>
                </a:solidFill>
                <a:latin typeface="Arial" pitchFamily="34" charset="0"/>
                <a:cs typeface="Arial" pitchFamily="34" charset="0"/>
              </a:defRPr>
            </a:lvl1pPr>
          </a:lstStyle>
          <a:p>
            <a:pPr lvl="0"/>
            <a:r>
              <a:rPr lang="en-US"/>
              <a:t>Click to edit Master text styles</a:t>
            </a:r>
          </a:p>
        </p:txBody>
      </p:sp>
      <p:cxnSp>
        <p:nvCxnSpPr>
          <p:cNvPr id="7" name="Straight Connector 6"/>
          <p:cNvCxnSpPr/>
          <p:nvPr userDrawn="1"/>
        </p:nvCxnSpPr>
        <p:spPr>
          <a:xfrm>
            <a:off x="2851856" y="5959477"/>
            <a:ext cx="0" cy="492125"/>
          </a:xfrm>
          <a:prstGeom prst="line">
            <a:avLst/>
          </a:prstGeom>
          <a:ln w="9525"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88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Open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7752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874"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3232" y="356616"/>
            <a:ext cx="10523336" cy="498475"/>
          </a:xfrm>
        </p:spPr>
        <p:txBody>
          <a:bodyPr/>
          <a:lstStyle>
            <a:lvl1pPr>
              <a:defRPr>
                <a:solidFill>
                  <a:schemeClr val="bg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521D1E3F-96BE-4EC6-B772-60D92C1E53EA}" type="slidenum">
              <a:rPr lang="en-US" smtClean="0"/>
              <a:pPr>
                <a:defRPr/>
              </a:pPr>
              <a:t>‹#›</a:t>
            </a:fld>
            <a:endParaRPr lang="en-US" dirty="0"/>
          </a:p>
        </p:txBody>
      </p:sp>
      <p:sp>
        <p:nvSpPr>
          <p:cNvPr id="5" name="Rectangle 4"/>
          <p:cNvSpPr/>
          <p:nvPr userDrawn="1"/>
        </p:nvSpPr>
        <p:spPr>
          <a:xfrm>
            <a:off x="9281160" y="6182360"/>
            <a:ext cx="2887472" cy="650240"/>
          </a:xfrm>
          <a:prstGeom prst="rect">
            <a:avLst/>
          </a:prstGeom>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dirty="0">
              <a:solidFill>
                <a:schemeClr val="accent3"/>
              </a:solidFill>
            </a:endParaRPr>
          </a:p>
        </p:txBody>
      </p:sp>
      <p:pic>
        <p:nvPicPr>
          <p:cNvPr id="6" name="Picture 5"/>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9398911" y="6459442"/>
            <a:ext cx="1305071" cy="252011"/>
          </a:xfrm>
          <a:prstGeom prst="rect">
            <a:avLst/>
          </a:prstGeom>
        </p:spPr>
      </p:pic>
      <p:cxnSp>
        <p:nvCxnSpPr>
          <p:cNvPr id="7" name="Straight Connector 6"/>
          <p:cNvCxnSpPr/>
          <p:nvPr userDrawn="1"/>
        </p:nvCxnSpPr>
        <p:spPr>
          <a:xfrm>
            <a:off x="10859652" y="6296960"/>
            <a:ext cx="0" cy="511890"/>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24051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4240" y="357189"/>
            <a:ext cx="10455164" cy="498475"/>
          </a:xfrm>
        </p:spPr>
        <p:txBody>
          <a:bodyPr/>
          <a:lstStyle/>
          <a:p>
            <a:r>
              <a:rPr lang="en-US"/>
              <a:t>Click to Edit Master Title Style</a:t>
            </a:r>
          </a:p>
        </p:txBody>
      </p:sp>
      <p:sp>
        <p:nvSpPr>
          <p:cNvPr id="8" name="Slide Number Placeholder 2"/>
          <p:cNvSpPr>
            <a:spLocks noGrp="1"/>
          </p:cNvSpPr>
          <p:nvPr>
            <p:ph type="sldNum" sz="quarter" idx="16"/>
          </p:nvPr>
        </p:nvSpPr>
        <p:spPr>
          <a:xfrm>
            <a:off x="11645901" y="-143"/>
            <a:ext cx="675217" cy="504825"/>
          </a:xfrm>
          <a:prstGeom prst="rect">
            <a:avLst/>
          </a:prstGeom>
        </p:spPr>
        <p:txBody>
          <a:bodyPr/>
          <a:lstStyle>
            <a:lvl1pPr>
              <a:defRPr sz="1100"/>
            </a:lvl1pPr>
          </a:lstStyle>
          <a:p>
            <a:pPr>
              <a:defRPr/>
            </a:pPr>
            <a:fld id="{0C998C0A-3FDF-A343-89AA-469E5F1A16BE}" type="slidenum">
              <a:rPr lang="en-US" smtClean="0"/>
              <a:pPr>
                <a:defRPr/>
              </a:pPr>
              <a:t>‹#›</a:t>
            </a:fld>
            <a:endParaRPr lang="en-US"/>
          </a:p>
        </p:txBody>
      </p:sp>
      <p:sp>
        <p:nvSpPr>
          <p:cNvPr id="9" name="Rectangle 8"/>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ound Single Corner Rectangle 9"/>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10904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685800" y="1074738"/>
            <a:ext cx="10670117" cy="1545038"/>
          </a:xfrm>
          <a:prstGeom prst="rect">
            <a:avLst/>
          </a:prstGeom>
        </p:spPr>
        <p:txBody>
          <a:bodyPr>
            <a:spAutoFit/>
          </a:bodyPr>
          <a:lstStyle>
            <a:lvl1pPr>
              <a:buClr>
                <a:schemeClr val="tx2"/>
              </a:buClr>
              <a:defRPr>
                <a:solidFill>
                  <a:schemeClr val="tx1"/>
                </a:solidFill>
              </a:defRPr>
            </a:lvl1pPr>
            <a:lvl2pPr marL="457200" indent="-169863">
              <a:buClr>
                <a:schemeClr val="accent2"/>
              </a:buClr>
              <a:defRPr>
                <a:solidFill>
                  <a:schemeClr val="tx1"/>
                </a:solidFill>
              </a:defRPr>
            </a:lvl2pPr>
            <a:lvl3pPr marL="804863" indent="-177800">
              <a:buClr>
                <a:schemeClr val="accent2"/>
              </a:buClr>
              <a:defRPr>
                <a:solidFill>
                  <a:schemeClr val="tx1"/>
                </a:solidFill>
              </a:defRPr>
            </a:lvl3pPr>
            <a:lvl4pPr marL="1201738" indent="-168275">
              <a:buClr>
                <a:schemeClr val="accent2"/>
              </a:buClr>
              <a:buFontTx/>
              <a:buChar char="-"/>
              <a:defRPr sz="1400">
                <a:solidFill>
                  <a:schemeClr val="tx1"/>
                </a:solidFill>
              </a:defRPr>
            </a:lvl4pPr>
            <a:lvl5pPr marL="1719263" indent="-177800">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63941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3372" name="think-cell Slide" r:id="rId4" imgW="6350000" imgH="6350000" progId="">
                  <p:embed/>
                </p:oleObj>
              </mc:Choice>
              <mc:Fallback>
                <p:oleObj name="think-cell Slide" r:id="rId4" imgW="6350000" imgH="6350000" progId="">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23"/>
          <p:cNvSpPr>
            <a:spLocks noChangeArrowheads="1"/>
          </p:cNvSpPr>
          <p:nvPr/>
        </p:nvSpPr>
        <p:spPr bwMode="auto">
          <a:xfrm>
            <a:off x="260352" y="6656389"/>
            <a:ext cx="2517036"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a:solidFill>
                  <a:srgbClr val="707070"/>
                </a:solidFill>
                <a:cs typeface="Arial" panose="020B0604020202020204" pitchFamily="34" charset="0"/>
              </a:rPr>
              <a:t>© 2015 by Honeywell International Inc. All rights reserved. </a:t>
            </a:r>
          </a:p>
        </p:txBody>
      </p:sp>
      <p:pic>
        <p:nvPicPr>
          <p:cNvPr id="8" name="Picture 10" descr="\\localhost\Volumes\DMS-Server\Clients\Honeywell PPT \Honeywell - Freestanding Logos\Honeywell - Freestanding Logo RGB.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388601" y="6519864"/>
            <a:ext cx="137583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10" name="Round Single Corner Rectangle 9"/>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22" name="Text Placeholder 2"/>
          <p:cNvSpPr>
            <a:spLocks noGrp="1"/>
          </p:cNvSpPr>
          <p:nvPr>
            <p:ph type="body" sz="quarter" idx="16"/>
          </p:nvPr>
        </p:nvSpPr>
        <p:spPr>
          <a:xfrm>
            <a:off x="685800" y="1074739"/>
            <a:ext cx="10670117" cy="1545038"/>
          </a:xfrm>
          <a:prstGeom prst="rect">
            <a:avLst/>
          </a:prstGeom>
        </p:spPr>
        <p:txBody>
          <a:bodyPr>
            <a:spAutoFit/>
          </a:bodyPr>
          <a:lstStyle>
            <a:lvl1pPr>
              <a:buClr>
                <a:schemeClr val="tx2"/>
              </a:buClr>
              <a:defRPr/>
            </a:lvl1pPr>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a:t>Click to edit Master text styles</a:t>
            </a:r>
          </a:p>
        </p:txBody>
      </p:sp>
      <p:sp>
        <p:nvSpPr>
          <p:cNvPr id="13"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
        <p:nvSpPr>
          <p:cNvPr id="17" name="Rectangle 23"/>
          <p:cNvSpPr>
            <a:spLocks noChangeArrowheads="1"/>
          </p:cNvSpPr>
          <p:nvPr userDrawn="1"/>
        </p:nvSpPr>
        <p:spPr bwMode="auto">
          <a:xfrm>
            <a:off x="317500" y="6147541"/>
            <a:ext cx="34804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r>
              <a:rPr lang="en-US" altLang="en-US" sz="700">
                <a:solidFill>
                  <a:schemeClr val="accent2"/>
                </a:solidFill>
              </a:rPr>
              <a:t>Honeywell Confidential - </a:t>
            </a:r>
            <a:r>
              <a:rPr lang="en-US" altLang="en-US" sz="700">
                <a:solidFill>
                  <a:schemeClr val="accent2"/>
                </a:solidFill>
                <a:ea typeface="+mn-ea"/>
                <a:cs typeface="Arial" panose="020B0604020202020204" pitchFamily="34" charset="0"/>
              </a:rPr>
              <a:t>© 2018 by Honeywell International Inc. All rights reserved. </a:t>
            </a:r>
          </a:p>
        </p:txBody>
      </p:sp>
    </p:spTree>
    <p:extLst>
      <p:ext uri="{BB962C8B-B14F-4D97-AF65-F5344CB8AC3E}">
        <p14:creationId xmlns:p14="http://schemas.microsoft.com/office/powerpoint/2010/main" val="23325423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4395" name="think-cell Slide" r:id="rId4" imgW="6350000" imgH="6350000" progId="">
                  <p:embed/>
                </p:oleObj>
              </mc:Choice>
              <mc:Fallback>
                <p:oleObj name="think-cell Slide" r:id="rId4" imgW="6350000" imgH="6350000" progId="">
                  <p:embed/>
                  <p:pic>
                    <p:nvPicPr>
                      <p:cNvPr id="5"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userDrawn="1"/>
        </p:nvCxnSpPr>
        <p:spPr>
          <a:xfrm>
            <a:off x="6089651" y="1000125"/>
            <a:ext cx="0" cy="547687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86104" y="357810"/>
            <a:ext cx="10839859" cy="498610"/>
          </a:xfrm>
        </p:spPr>
        <p:txBody>
          <a:bodyPr/>
          <a:lstStyle/>
          <a:p>
            <a:r>
              <a:rPr lang="en-US"/>
              <a:t>Click to edit Master title style</a:t>
            </a:r>
          </a:p>
        </p:txBody>
      </p:sp>
      <p:sp>
        <p:nvSpPr>
          <p:cNvPr id="17" name="Text Placeholder 2"/>
          <p:cNvSpPr>
            <a:spLocks noGrp="1"/>
          </p:cNvSpPr>
          <p:nvPr>
            <p:ph type="body" sz="quarter" idx="12"/>
          </p:nvPr>
        </p:nvSpPr>
        <p:spPr>
          <a:xfrm>
            <a:off x="685800" y="1074738"/>
            <a:ext cx="5308547"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sz="quarter" idx="13"/>
          </p:nvPr>
        </p:nvSpPr>
        <p:spPr>
          <a:xfrm>
            <a:off x="6217720" y="1074738"/>
            <a:ext cx="5308547" cy="5308600"/>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6711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graphicFrame>
        <p:nvGraphicFramePr>
          <p:cNvPr id="6"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419" name="think-cell Slide" r:id="rId4" imgW="6350000" imgH="6350000" progId="">
                  <p:embed/>
                </p:oleObj>
              </mc:Choice>
              <mc:Fallback>
                <p:oleObj name="think-cell Slide" r:id="rId4" imgW="6350000" imgH="6350000" progId="">
                  <p:embed/>
                  <p:pic>
                    <p:nvPicPr>
                      <p:cNvPr id="6"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3"/>
          <p:cNvSpPr>
            <a:spLocks noChangeArrowheads="1"/>
          </p:cNvSpPr>
          <p:nvPr/>
        </p:nvSpPr>
        <p:spPr bwMode="auto">
          <a:xfrm>
            <a:off x="260352" y="6656389"/>
            <a:ext cx="2517036"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a:solidFill>
                  <a:srgbClr val="707070"/>
                </a:solidFill>
                <a:cs typeface="Arial" panose="020B0604020202020204" pitchFamily="34" charset="0"/>
              </a:rPr>
              <a:t>© 2015 by Honeywell International Inc. All rights reserved. </a:t>
            </a:r>
          </a:p>
        </p:txBody>
      </p:sp>
      <p:pic>
        <p:nvPicPr>
          <p:cNvPr id="10" name="Picture 10" descr="\\localhost\Volumes\DMS-Server\Clients\Honeywell PPT \Honeywell - Freestanding Logos\Honeywell - Freestanding Logo RGB.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388601" y="6519864"/>
            <a:ext cx="137583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10972800" y="6350001"/>
            <a:ext cx="914400" cy="492125"/>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sz="1800">
              <a:solidFill>
                <a:srgbClr val="FFFFFF"/>
              </a:solidFill>
            </a:endParaRPr>
          </a:p>
        </p:txBody>
      </p:sp>
      <p:cxnSp>
        <p:nvCxnSpPr>
          <p:cNvPr id="12" name="Straight Connector 11"/>
          <p:cNvCxnSpPr/>
          <p:nvPr userDrawn="1"/>
        </p:nvCxnSpPr>
        <p:spPr>
          <a:xfrm>
            <a:off x="6089651" y="1000126"/>
            <a:ext cx="0" cy="524827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Round Single Corner Rectangle 12"/>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4" name="Text Placeholder 2"/>
          <p:cNvSpPr>
            <a:spLocks noGrp="1"/>
          </p:cNvSpPr>
          <p:nvPr>
            <p:ph type="body" sz="quarter" idx="12"/>
          </p:nvPr>
        </p:nvSpPr>
        <p:spPr>
          <a:xfrm>
            <a:off x="685800" y="1074738"/>
            <a:ext cx="5308547" cy="5047934"/>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sz="quarter" idx="13"/>
          </p:nvPr>
        </p:nvSpPr>
        <p:spPr>
          <a:xfrm>
            <a:off x="6217720" y="1074738"/>
            <a:ext cx="5308547" cy="5047934"/>
          </a:xfrm>
          <a:prstGeom prst="rect">
            <a:avLst/>
          </a:prstGeom>
        </p:spPr>
        <p:txBody>
          <a:bodyPr>
            <a:normAutofit/>
          </a:bodyPr>
          <a:lstStyle>
            <a:lvl1pPr>
              <a:buClr>
                <a:schemeClr val="tx2"/>
              </a:buClr>
              <a:defRPr/>
            </a:lvl1pPr>
            <a:lvl2pPr marL="457200" indent="-169863">
              <a:buClr>
                <a:schemeClr val="accent2"/>
              </a:buClr>
              <a:defRPr/>
            </a:lvl2pPr>
            <a:lvl3pPr marL="804863" indent="-177800">
              <a:buClr>
                <a:schemeClr val="accent2"/>
              </a:buClr>
              <a:defRPr/>
            </a:lvl3pPr>
            <a:lvl4pPr marL="1201738" indent="-168275">
              <a:buClr>
                <a:schemeClr val="accent2"/>
              </a:buClr>
              <a:buFontTx/>
              <a:buChar char="-"/>
              <a:defRPr sz="1400"/>
            </a:lvl4pPr>
            <a:lvl5pPr marL="1719263" indent="-177800">
              <a:buClr>
                <a:schemeClr val="accent2"/>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a:t>Click to edit Master text styles</a:t>
            </a:r>
          </a:p>
        </p:txBody>
      </p:sp>
      <p:sp>
        <p:nvSpPr>
          <p:cNvPr id="16"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
        <p:nvSpPr>
          <p:cNvPr id="17" name="Rectangle 23"/>
          <p:cNvSpPr>
            <a:spLocks noChangeArrowheads="1"/>
          </p:cNvSpPr>
          <p:nvPr userDrawn="1"/>
        </p:nvSpPr>
        <p:spPr bwMode="auto">
          <a:xfrm>
            <a:off x="317500" y="6147541"/>
            <a:ext cx="34804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r>
              <a:rPr lang="en-US" altLang="en-US" sz="700">
                <a:solidFill>
                  <a:schemeClr val="accent2"/>
                </a:solidFill>
              </a:rPr>
              <a:t>Honeywell Confidential - </a:t>
            </a:r>
            <a:r>
              <a:rPr lang="en-US" altLang="en-US" sz="700">
                <a:solidFill>
                  <a:schemeClr val="accent2"/>
                </a:solidFill>
                <a:ea typeface="+mn-ea"/>
                <a:cs typeface="Arial" panose="020B0604020202020204" pitchFamily="34" charset="0"/>
              </a:rPr>
              <a:t>© 2018 by Honeywell International Inc. All rights reserved. </a:t>
            </a:r>
          </a:p>
        </p:txBody>
      </p:sp>
    </p:spTree>
    <p:extLst>
      <p:ext uri="{BB962C8B-B14F-4D97-AF65-F5344CB8AC3E}">
        <p14:creationId xmlns:p14="http://schemas.microsoft.com/office/powerpoint/2010/main" val="22764081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graphicFrame>
        <p:nvGraphicFramePr>
          <p:cNvPr id="7"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6443" name="think-cell Slide" r:id="rId4" imgW="6350000" imgH="6350000" progId="">
                  <p:embed/>
                </p:oleObj>
              </mc:Choice>
              <mc:Fallback>
                <p:oleObj name="think-cell Slide" r:id="rId4" imgW="6350000" imgH="6350000" progId="">
                  <p:embed/>
                  <p:pic>
                    <p:nvPicPr>
                      <p:cNvPr id="7"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Connector 10"/>
          <p:cNvCxnSpPr/>
          <p:nvPr userDrawn="1"/>
        </p:nvCxnSpPr>
        <p:spPr bwMode="auto">
          <a:xfrm flipH="1">
            <a:off x="592667" y="3698875"/>
            <a:ext cx="10953751"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cxnSp>
        <p:nvCxnSpPr>
          <p:cNvPr id="12" name="Straight Connector 11"/>
          <p:cNvCxnSpPr/>
          <p:nvPr userDrawn="1"/>
        </p:nvCxnSpPr>
        <p:spPr bwMode="auto">
          <a:xfrm>
            <a:off x="6140451" y="962026"/>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sp>
        <p:nvSpPr>
          <p:cNvPr id="22" name="Text Placeholder 2"/>
          <p:cNvSpPr>
            <a:spLocks noGrp="1"/>
          </p:cNvSpPr>
          <p:nvPr>
            <p:ph type="body" sz="quarter" idx="18"/>
          </p:nvPr>
        </p:nvSpPr>
        <p:spPr>
          <a:xfrm>
            <a:off x="6259493" y="962652"/>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sz="quarter" idx="12"/>
          </p:nvPr>
        </p:nvSpPr>
        <p:spPr>
          <a:xfrm>
            <a:off x="592666" y="962652"/>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p:cNvSpPr>
            <a:spLocks noGrp="1"/>
          </p:cNvSpPr>
          <p:nvPr>
            <p:ph type="body" sz="quarter" idx="19"/>
          </p:nvPr>
        </p:nvSpPr>
        <p:spPr>
          <a:xfrm>
            <a:off x="6275653" y="3804586"/>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p:cNvSpPr>
            <a:spLocks noGrp="1"/>
          </p:cNvSpPr>
          <p:nvPr>
            <p:ph type="body" sz="quarter" idx="20"/>
          </p:nvPr>
        </p:nvSpPr>
        <p:spPr>
          <a:xfrm>
            <a:off x="608827" y="3804586"/>
            <a:ext cx="5429251" cy="262946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123343113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graphicFrame>
        <p:nvGraphicFramePr>
          <p:cNvPr id="8"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7467" name="think-cell Slide" r:id="rId4" imgW="6350000" imgH="6350000" progId="">
                  <p:embed/>
                </p:oleObj>
              </mc:Choice>
              <mc:Fallback>
                <p:oleObj name="think-cell Slide" r:id="rId4" imgW="6350000" imgH="6350000" progId="">
                  <p:embed/>
                  <p:pic>
                    <p:nvPicPr>
                      <p:cNvPr id="8"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3"/>
          <p:cNvSpPr>
            <a:spLocks noChangeArrowheads="1"/>
          </p:cNvSpPr>
          <p:nvPr/>
        </p:nvSpPr>
        <p:spPr bwMode="auto">
          <a:xfrm>
            <a:off x="260352" y="6656389"/>
            <a:ext cx="2517036"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a:solidFill>
                  <a:srgbClr val="707070"/>
                </a:solidFill>
                <a:cs typeface="Arial" panose="020B0604020202020204" pitchFamily="34" charset="0"/>
              </a:rPr>
              <a:t>© 2015 by Honeywell International Inc. All rights reserved. </a:t>
            </a:r>
          </a:p>
        </p:txBody>
      </p:sp>
      <p:pic>
        <p:nvPicPr>
          <p:cNvPr id="11" name="Picture 11" descr="\\localhost\Volumes\DMS-Server\Clients\Honeywell PPT \Honeywell - Freestanding Logos\Honeywell - Freestanding Logo RGB.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388601" y="6519864"/>
            <a:ext cx="137583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6324600"/>
            <a:ext cx="12192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13" name="Round Single Corner Rectangle 12"/>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cxnSp>
        <p:nvCxnSpPr>
          <p:cNvPr id="15" name="Straight Connector 14"/>
          <p:cNvCxnSpPr/>
          <p:nvPr userDrawn="1"/>
        </p:nvCxnSpPr>
        <p:spPr bwMode="auto">
          <a:xfrm>
            <a:off x="6140451" y="962026"/>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cxnSp>
        <p:nvCxnSpPr>
          <p:cNvPr id="17" name="Straight Connector 16"/>
          <p:cNvCxnSpPr/>
          <p:nvPr userDrawn="1"/>
        </p:nvCxnSpPr>
        <p:spPr bwMode="auto">
          <a:xfrm flipH="1">
            <a:off x="592667" y="3579813"/>
            <a:ext cx="11112500"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sp>
        <p:nvSpPr>
          <p:cNvPr id="18" name="Text Placeholder 2"/>
          <p:cNvSpPr>
            <a:spLocks noGrp="1"/>
          </p:cNvSpPr>
          <p:nvPr>
            <p:ph type="body" sz="quarter" idx="12"/>
          </p:nvPr>
        </p:nvSpPr>
        <p:spPr>
          <a:xfrm>
            <a:off x="592666" y="962652"/>
            <a:ext cx="5429251" cy="2544798"/>
          </a:xfrm>
          <a:prstGeom prst="rect">
            <a:avLst/>
          </a:prstGeom>
        </p:spPr>
        <p:txBody>
          <a:bodyPr>
            <a:normAutofit/>
          </a:bodyPr>
          <a:lstStyle>
            <a:lvl1pPr>
              <a:buClr>
                <a:schemeClr val="tx2"/>
              </a:buClr>
              <a:defRPr sz="1800">
                <a:solidFill>
                  <a:schemeClr val="tx1"/>
                </a:solidFill>
              </a:defRPr>
            </a:lvl1pPr>
            <a:lvl2pPr marL="457200" indent="-169863">
              <a:buClr>
                <a:schemeClr val="accent2"/>
              </a:buClr>
              <a:defRPr sz="1600">
                <a:solidFill>
                  <a:schemeClr val="tx1"/>
                </a:solidFill>
              </a:defRPr>
            </a:lvl2pPr>
            <a:lvl3pPr marL="804863" indent="-177800">
              <a:buClr>
                <a:schemeClr val="accent2"/>
              </a:buClr>
              <a:defRPr sz="1400">
                <a:solidFill>
                  <a:schemeClr val="tx1"/>
                </a:solidFill>
              </a:defRPr>
            </a:lvl3pPr>
            <a:lvl4pPr marL="1201738" indent="-168275">
              <a:buClr>
                <a:schemeClr val="accent2"/>
              </a:buClr>
              <a:buFontTx/>
              <a:buChar char="-"/>
              <a:defRPr sz="1200">
                <a:solidFill>
                  <a:schemeClr val="tx1"/>
                </a:solidFill>
              </a:defRPr>
            </a:lvl4pPr>
            <a:lvl5pPr marL="1719263" indent="-177800">
              <a:buClr>
                <a:schemeClr val="accent2"/>
              </a:buCl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a:t>Click to edit Master text styles</a:t>
            </a:r>
          </a:p>
        </p:txBody>
      </p:sp>
      <p:sp>
        <p:nvSpPr>
          <p:cNvPr id="19" name="Text Placeholder 2"/>
          <p:cNvSpPr>
            <a:spLocks noGrp="1"/>
          </p:cNvSpPr>
          <p:nvPr>
            <p:ph type="body" sz="quarter" idx="19"/>
          </p:nvPr>
        </p:nvSpPr>
        <p:spPr>
          <a:xfrm>
            <a:off x="6275653" y="962652"/>
            <a:ext cx="5429251" cy="2544798"/>
          </a:xfrm>
          <a:prstGeom prst="rect">
            <a:avLst/>
          </a:prstGeom>
        </p:spPr>
        <p:txBody>
          <a:bodyPr>
            <a:normAutofit/>
          </a:bodyPr>
          <a:lstStyle>
            <a:lvl1pPr>
              <a:buClr>
                <a:schemeClr val="tx2"/>
              </a:buClr>
              <a:defRPr sz="1800"/>
            </a:lvl1pPr>
            <a:lvl2pPr marL="457200" indent="-169863">
              <a:buClr>
                <a:schemeClr val="accent2"/>
              </a:buClr>
              <a:buFont typeface="Arial" panose="020B0604020202020204" pitchFamily="34" charset="0"/>
              <a:buChar cha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p:cNvSpPr>
            <a:spLocks noGrp="1"/>
          </p:cNvSpPr>
          <p:nvPr>
            <p:ph type="body" sz="quarter" idx="20"/>
          </p:nvPr>
        </p:nvSpPr>
        <p:spPr>
          <a:xfrm>
            <a:off x="592159" y="3654408"/>
            <a:ext cx="5429251"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sz="quarter" idx="21"/>
          </p:nvPr>
        </p:nvSpPr>
        <p:spPr>
          <a:xfrm>
            <a:off x="6270367" y="3654408"/>
            <a:ext cx="5429251" cy="2544798"/>
          </a:xfrm>
          <a:prstGeom prst="rect">
            <a:avLst/>
          </a:prstGeom>
        </p:spPr>
        <p:txBody>
          <a:bodyPr>
            <a:normAutofit/>
          </a:bodyPr>
          <a:lstStyle>
            <a:lvl1pPr>
              <a:buClr>
                <a:schemeClr val="tx2"/>
              </a:buClr>
              <a:defRPr sz="1800"/>
            </a:lvl1pPr>
            <a:lvl2pPr marL="457200" indent="-169863">
              <a:buClr>
                <a:schemeClr val="accent2"/>
              </a:buClr>
              <a:defRPr sz="1600"/>
            </a:lvl2pPr>
            <a:lvl3pPr marL="804863" indent="-177800">
              <a:buClr>
                <a:schemeClr val="accent2"/>
              </a:buClr>
              <a:defRPr sz="1400"/>
            </a:lvl3pPr>
            <a:lvl4pPr marL="1201738" indent="-168275">
              <a:buClr>
                <a:schemeClr val="accent2"/>
              </a:buClr>
              <a:buFontTx/>
              <a:buChar char="-"/>
              <a:defRPr sz="1200"/>
            </a:lvl4pPr>
            <a:lvl5pPr marL="1719263" indent="-177800">
              <a:buClr>
                <a:schemeClr val="accent2"/>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
        <p:nvSpPr>
          <p:cNvPr id="24" name="Rectangle 23"/>
          <p:cNvSpPr>
            <a:spLocks noChangeArrowheads="1"/>
          </p:cNvSpPr>
          <p:nvPr userDrawn="1"/>
        </p:nvSpPr>
        <p:spPr bwMode="auto">
          <a:xfrm>
            <a:off x="317500" y="6147541"/>
            <a:ext cx="34804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r>
              <a:rPr lang="en-US" altLang="en-US" sz="700">
                <a:solidFill>
                  <a:schemeClr val="accent2"/>
                </a:solidFill>
              </a:rPr>
              <a:t>Honeywell Confidential - </a:t>
            </a:r>
            <a:r>
              <a:rPr lang="en-US" altLang="en-US" sz="700">
                <a:solidFill>
                  <a:schemeClr val="accent2"/>
                </a:solidFill>
                <a:ea typeface="+mn-ea"/>
                <a:cs typeface="Arial" panose="020B0604020202020204" pitchFamily="34" charset="0"/>
              </a:rPr>
              <a:t>© 2018 by Honeywell International Inc. All rights reserved. </a:t>
            </a:r>
          </a:p>
        </p:txBody>
      </p:sp>
    </p:spTree>
    <p:extLst>
      <p:ext uri="{BB962C8B-B14F-4D97-AF65-F5344CB8AC3E}">
        <p14:creationId xmlns:p14="http://schemas.microsoft.com/office/powerpoint/2010/main" val="1462895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4"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226251152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graphicFrame>
        <p:nvGraphicFramePr>
          <p:cNvPr id="4" name="Object 1" hidden="1"/>
          <p:cNvGraphicFramePr>
            <a:graphicFrameLocks noChangeAspect="1"/>
          </p:cNvGraphicFramePr>
          <p:nvPr userDrawn="1">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9515" name="think-cell Slide" r:id="rId4" imgW="6350000" imgH="6350000" progId="">
                  <p:embed/>
                </p:oleObj>
              </mc:Choice>
              <mc:Fallback>
                <p:oleObj name="think-cell Slide" r:id="rId4" imgW="6350000" imgH="6350000" progId="">
                  <p:embed/>
                  <p:pic>
                    <p:nvPicPr>
                      <p:cNvPr id="4"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23"/>
          <p:cNvSpPr>
            <a:spLocks noChangeArrowheads="1"/>
          </p:cNvSpPr>
          <p:nvPr/>
        </p:nvSpPr>
        <p:spPr bwMode="auto">
          <a:xfrm>
            <a:off x="260352" y="6656389"/>
            <a:ext cx="2517036"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defTabSz="457200" fontAlgn="base">
              <a:spcBef>
                <a:spcPct val="0"/>
              </a:spcBef>
              <a:spcAft>
                <a:spcPct val="0"/>
              </a:spcAft>
              <a:defRPr/>
            </a:pPr>
            <a:r>
              <a:rPr lang="en-US" altLang="en-US" sz="700">
                <a:solidFill>
                  <a:srgbClr val="707070"/>
                </a:solidFill>
                <a:cs typeface="Arial" panose="020B0604020202020204" pitchFamily="34" charset="0"/>
              </a:rPr>
              <a:t>© 2015 by Honeywell International Inc. All rights reserved. </a:t>
            </a:r>
          </a:p>
        </p:txBody>
      </p:sp>
      <p:pic>
        <p:nvPicPr>
          <p:cNvPr id="8" name="Picture 10" descr="\\localhost\Volumes\DMS-Server\Clients\Honeywell PPT \Honeywell - Freestanding Logos\Honeywell - Freestanding Logo RGB.png"/>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388601" y="6519864"/>
            <a:ext cx="137583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9239251" y="6350000"/>
            <a:ext cx="2654300" cy="508000"/>
          </a:xfrm>
          <a:prstGeom prst="rect">
            <a:avLst/>
          </a:prstGeom>
          <a:solidFill>
            <a:schemeClr val="bg1"/>
          </a:solidFill>
          <a:ln w="952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11" name="Round Single Corner Rectangle 10"/>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a:solidFill>
                <a:srgbClr val="FFFFFF"/>
              </a:solidFill>
            </a:endParaRPr>
          </a:p>
        </p:txBody>
      </p:sp>
      <p:sp>
        <p:nvSpPr>
          <p:cNvPr id="7" name="Text Placeholder 9"/>
          <p:cNvSpPr>
            <a:spLocks noGrp="1"/>
          </p:cNvSpPr>
          <p:nvPr>
            <p:ph type="body" sz="quarter" idx="15"/>
          </p:nvPr>
        </p:nvSpPr>
        <p:spPr>
          <a:xfrm>
            <a:off x="315384" y="6384610"/>
            <a:ext cx="11063816" cy="457200"/>
          </a:xfrm>
          <a:prstGeom prst="rect">
            <a:avLst/>
          </a:prstGeom>
        </p:spPr>
        <p:txBody>
          <a:bodyPr/>
          <a:lstStyle>
            <a:lvl1pPr marL="0" indent="0" algn="ctr">
              <a:buNone/>
              <a:defRPr sz="2400" b="1">
                <a:solidFill>
                  <a:schemeClr val="bg1"/>
                </a:solidFill>
              </a:defRPr>
            </a:lvl1pPr>
          </a:lstStyle>
          <a:p>
            <a:pPr lvl="0"/>
            <a:r>
              <a:rPr lang="en-US"/>
              <a:t>Click to edit Master text styles</a:t>
            </a:r>
          </a:p>
        </p:txBody>
      </p:sp>
      <p:sp>
        <p:nvSpPr>
          <p:cNvPr id="13"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
        <p:nvSpPr>
          <p:cNvPr id="14" name="Rectangle 23"/>
          <p:cNvSpPr>
            <a:spLocks noChangeArrowheads="1"/>
          </p:cNvSpPr>
          <p:nvPr userDrawn="1"/>
        </p:nvSpPr>
        <p:spPr bwMode="auto">
          <a:xfrm>
            <a:off x="317500" y="6147541"/>
            <a:ext cx="34804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r>
              <a:rPr lang="en-US" altLang="en-US" sz="700">
                <a:solidFill>
                  <a:schemeClr val="accent2"/>
                </a:solidFill>
              </a:rPr>
              <a:t>Honeywell Confidential - </a:t>
            </a:r>
            <a:r>
              <a:rPr lang="en-US" altLang="en-US" sz="700">
                <a:solidFill>
                  <a:schemeClr val="accent2"/>
                </a:solidFill>
                <a:ea typeface="+mn-ea"/>
                <a:cs typeface="Arial" panose="020B0604020202020204" pitchFamily="34" charset="0"/>
              </a:rPr>
              <a:t>© 2018 by Honeywell International Inc. All rights reserved. </a:t>
            </a:r>
          </a:p>
        </p:txBody>
      </p:sp>
    </p:spTree>
    <p:extLst>
      <p:ext uri="{BB962C8B-B14F-4D97-AF65-F5344CB8AC3E}">
        <p14:creationId xmlns:p14="http://schemas.microsoft.com/office/powerpoint/2010/main" val="3139372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720870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56"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14240" y="357189"/>
            <a:ext cx="10523336" cy="498475"/>
          </a:xfrm>
        </p:spPr>
        <p:txBody>
          <a:bodyPr/>
          <a:lstStyle/>
          <a:p>
            <a:r>
              <a:rPr lang="en-US"/>
              <a:t>Click to Edit Master Title Style</a:t>
            </a:r>
          </a:p>
        </p:txBody>
      </p:sp>
      <p:sp>
        <p:nvSpPr>
          <p:cNvPr id="3" name="Slide Number Placeholder 5"/>
          <p:cNvSpPr>
            <a:spLocks noGrp="1"/>
          </p:cNvSpPr>
          <p:nvPr>
            <p:ph type="sldNum" sz="quarter" idx="10"/>
          </p:nvPr>
        </p:nvSpPr>
        <p:spPr>
          <a:xfrm>
            <a:off x="11645901" y="-143"/>
            <a:ext cx="675217" cy="504825"/>
          </a:xfrm>
          <a:prstGeom prst="rect">
            <a:avLst/>
          </a:prstGeom>
        </p:spPr>
        <p:txBody>
          <a:bodyPr/>
          <a:lstStyle>
            <a:lvl1pPr>
              <a:defRPr sz="1100"/>
            </a:lvl1pPr>
          </a:lstStyle>
          <a:p>
            <a:pPr>
              <a:defRPr/>
            </a:pPr>
            <a:fld id="{FF1F74E8-2156-B64F-A723-2FC713503C5D}" type="slidenum">
              <a:rPr lang="en-US" smtClean="0"/>
              <a:pPr>
                <a:defRPr/>
              </a:pPr>
              <a:t>‹#›</a:t>
            </a:fld>
            <a:endParaRPr lang="en-US"/>
          </a:p>
        </p:txBody>
      </p:sp>
    </p:spTree>
    <p:extLst>
      <p:ext uri="{BB962C8B-B14F-4D97-AF65-F5344CB8AC3E}">
        <p14:creationId xmlns:p14="http://schemas.microsoft.com/office/powerpoint/2010/main" val="1957747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C6C876B8-8FAE-4301-84A1-A27EFF9EA58E}" type="datetimeFigureOut">
              <a:rPr lang="en-US" smtClean="0"/>
              <a:t>8/13/2020</a:t>
            </a:fld>
            <a:endParaRPr lang="en-US"/>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4F29074A-09D9-417D-8678-1D7A22F52E0C}" type="slidenum">
              <a:rPr lang="en-US" smtClean="0"/>
              <a:t>‹#›</a:t>
            </a:fld>
            <a:endParaRPr lang="en-US"/>
          </a:p>
        </p:txBody>
      </p:sp>
    </p:spTree>
    <p:extLst>
      <p:ext uri="{BB962C8B-B14F-4D97-AF65-F5344CB8AC3E}">
        <p14:creationId xmlns:p14="http://schemas.microsoft.com/office/powerpoint/2010/main" val="2765794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07289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6" name="Title 1"/>
          <p:cNvSpPr>
            <a:spLocks noGrp="1"/>
          </p:cNvSpPr>
          <p:nvPr>
            <p:ph type="title"/>
          </p:nvPr>
        </p:nvSpPr>
        <p:spPr>
          <a:xfrm>
            <a:off x="686105" y="482889"/>
            <a:ext cx="10669812" cy="373531"/>
          </a:xfrm>
        </p:spPr>
        <p:txBody>
          <a:bodyPr/>
          <a:lstStyle/>
          <a:p>
            <a:r>
              <a:rPr lang="en-US"/>
              <a:t>Click to edit Master title style</a:t>
            </a:r>
          </a:p>
        </p:txBody>
      </p:sp>
      <p:sp>
        <p:nvSpPr>
          <p:cNvPr id="3" name="Text Placeholder 2"/>
          <p:cNvSpPr>
            <a:spLocks noGrp="1"/>
          </p:cNvSpPr>
          <p:nvPr>
            <p:ph type="body" sz="quarter" idx="10"/>
          </p:nvPr>
        </p:nvSpPr>
        <p:spPr>
          <a:xfrm>
            <a:off x="685800" y="1074738"/>
            <a:ext cx="1067011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1"/>
          </p:nvPr>
        </p:nvSpPr>
        <p:spPr/>
        <p:txBody>
          <a:bodyPr/>
          <a:lstStyle>
            <a:lvl1pPr>
              <a:defRPr/>
            </a:lvl1pPr>
          </a:lstStyle>
          <a:p>
            <a:pPr>
              <a:defRPr/>
            </a:pPr>
            <a:fld id="{123CBD6C-1DDE-41A9-AB5C-E9019FF0CE80}" type="slidenum">
              <a:rPr lang="en-US"/>
              <a:pPr>
                <a:defRPr/>
              </a:pPr>
              <a:t>‹#›</a:t>
            </a:fld>
            <a:endParaRPr lang="en-US"/>
          </a:p>
        </p:txBody>
      </p:sp>
    </p:spTree>
    <p:extLst>
      <p:ext uri="{BB962C8B-B14F-4D97-AF65-F5344CB8AC3E}">
        <p14:creationId xmlns:p14="http://schemas.microsoft.com/office/powerpoint/2010/main" val="10584658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Content with Takeaway">
    <p:spTree>
      <p:nvGrpSpPr>
        <p:cNvPr id="1" name=""/>
        <p:cNvGrpSpPr/>
        <p:nvPr/>
      </p:nvGrpSpPr>
      <p:grpSpPr>
        <a:xfrm>
          <a:off x="0" y="0"/>
          <a:ext cx="0" cy="0"/>
          <a:chOff x="0" y="0"/>
          <a:chExt cx="0" cy="0"/>
        </a:xfrm>
      </p:grpSpPr>
      <p:sp>
        <p:nvSpPr>
          <p:cNvPr id="5" name="Rectangle 4"/>
          <p:cNvSpPr/>
          <p:nvPr userDrawn="1"/>
        </p:nvSpPr>
        <p:spPr>
          <a:xfrm>
            <a:off x="213784" y="6364288"/>
            <a:ext cx="11978216" cy="493712"/>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6" name="Round Single Corner Rectangle 5"/>
          <p:cNvSpPr/>
          <p:nvPr userDrawn="1"/>
        </p:nvSpPr>
        <p:spPr>
          <a:xfrm>
            <a:off x="0" y="6364289"/>
            <a:ext cx="11584517" cy="504825"/>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7" name="Rectangle 12"/>
          <p:cNvSpPr>
            <a:spLocks noChangeArrowheads="1"/>
          </p:cNvSpPr>
          <p:nvPr userDrawn="1"/>
        </p:nvSpPr>
        <p:spPr bwMode="auto">
          <a:xfrm>
            <a:off x="4233" y="6192839"/>
            <a:ext cx="10919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a:solidFill>
                  <a:srgbClr val="7F7F7F"/>
                </a:solidFill>
                <a:latin typeface="Arial" panose="020B0604020202020204" pitchFamily="34" charset="0"/>
                <a:cs typeface="Arial" panose="020B0604020202020204" pitchFamily="34" charset="0"/>
              </a:rPr>
              <a:t>Honeywell Confidential</a:t>
            </a:r>
          </a:p>
        </p:txBody>
      </p:sp>
      <p:sp>
        <p:nvSpPr>
          <p:cNvPr id="10" name="Text Placeholder 9"/>
          <p:cNvSpPr>
            <a:spLocks noGrp="1"/>
          </p:cNvSpPr>
          <p:nvPr>
            <p:ph type="body" sz="quarter" idx="15"/>
          </p:nvPr>
        </p:nvSpPr>
        <p:spPr>
          <a:xfrm>
            <a:off x="315384" y="6416694"/>
            <a:ext cx="11063816" cy="457200"/>
          </a:xfrm>
          <a:prstGeom prst="rect">
            <a:avLst/>
          </a:prstGeom>
        </p:spPr>
        <p:txBody>
          <a:bodyPr/>
          <a:lstStyle>
            <a:lvl1pPr marL="0" indent="0" algn="r">
              <a:buNone/>
              <a:defRPr b="1">
                <a:solidFill>
                  <a:schemeClr val="bg1"/>
                </a:solidFill>
              </a:defRPr>
            </a:lvl1pPr>
          </a:lstStyle>
          <a:p>
            <a:pPr lvl="0"/>
            <a:r>
              <a:rPr lang="en-US"/>
              <a:t>Click to edit Master text styles</a:t>
            </a:r>
          </a:p>
        </p:txBody>
      </p:sp>
      <p:sp>
        <p:nvSpPr>
          <p:cNvPr id="16" name="Title 1"/>
          <p:cNvSpPr>
            <a:spLocks noGrp="1"/>
          </p:cNvSpPr>
          <p:nvPr>
            <p:ph type="title"/>
          </p:nvPr>
        </p:nvSpPr>
        <p:spPr>
          <a:xfrm>
            <a:off x="686104" y="482889"/>
            <a:ext cx="10830680" cy="373531"/>
          </a:xfrm>
        </p:spPr>
        <p:txBody>
          <a:bodyPr/>
          <a:lstStyle/>
          <a:p>
            <a:r>
              <a:rPr lang="en-US"/>
              <a:t>Click to edit Master title style</a:t>
            </a:r>
          </a:p>
        </p:txBody>
      </p:sp>
      <p:sp>
        <p:nvSpPr>
          <p:cNvPr id="22" name="Text Placeholder 2"/>
          <p:cNvSpPr>
            <a:spLocks noGrp="1"/>
          </p:cNvSpPr>
          <p:nvPr>
            <p:ph type="body" sz="quarter" idx="16"/>
          </p:nvPr>
        </p:nvSpPr>
        <p:spPr>
          <a:xfrm>
            <a:off x="685800" y="1074738"/>
            <a:ext cx="1067011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17"/>
          </p:nvPr>
        </p:nvSpPr>
        <p:spPr/>
        <p:txBody>
          <a:bodyPr/>
          <a:lstStyle>
            <a:lvl1pPr>
              <a:defRPr/>
            </a:lvl1pPr>
          </a:lstStyle>
          <a:p>
            <a:pPr>
              <a:defRPr/>
            </a:pPr>
            <a:fld id="{DAD313AA-93B5-45E5-A279-89B885F0B2F8}" type="slidenum">
              <a:rPr lang="en-US"/>
              <a:pPr>
                <a:defRPr/>
              </a:pPr>
              <a:t>‹#›</a:t>
            </a:fld>
            <a:endParaRPr lang="en-US"/>
          </a:p>
        </p:txBody>
      </p:sp>
    </p:spTree>
    <p:extLst>
      <p:ext uri="{BB962C8B-B14F-4D97-AF65-F5344CB8AC3E}">
        <p14:creationId xmlns:p14="http://schemas.microsoft.com/office/powerpoint/2010/main" val="4260424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3" name="Title 1"/>
          <p:cNvSpPr>
            <a:spLocks noGrp="1"/>
          </p:cNvSpPr>
          <p:nvPr>
            <p:ph type="title"/>
          </p:nvPr>
        </p:nvSpPr>
        <p:spPr>
          <a:xfrm>
            <a:off x="686104" y="482889"/>
            <a:ext cx="10839859" cy="373531"/>
          </a:xfrm>
        </p:spPr>
        <p:txBody>
          <a:bodyPr/>
          <a:lstStyle/>
          <a:p>
            <a:r>
              <a:rPr lang="en-US"/>
              <a:t>Click to edit Master title style</a:t>
            </a:r>
          </a:p>
        </p:txBody>
      </p:sp>
      <p:sp>
        <p:nvSpPr>
          <p:cNvPr id="17" name="Text Placeholder 2"/>
          <p:cNvSpPr>
            <a:spLocks noGrp="1"/>
          </p:cNvSpPr>
          <p:nvPr>
            <p:ph type="body" sz="quarter" idx="12"/>
          </p:nvPr>
        </p:nvSpPr>
        <p:spPr>
          <a:xfrm>
            <a:off x="685800" y="1074738"/>
            <a:ext cx="530854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sz="quarter" idx="13"/>
          </p:nvPr>
        </p:nvSpPr>
        <p:spPr>
          <a:xfrm>
            <a:off x="6217720" y="1074738"/>
            <a:ext cx="5308547" cy="5308600"/>
          </a:xfrm>
          <a:prstGeom prst="rect">
            <a:avLst/>
          </a:prstGeom>
        </p:spPr>
        <p:txBody>
          <a:bodyPr>
            <a:normAutofit/>
          </a:bodyPr>
          <a:lstStyle>
            <a:lvl2pPr marL="457200" indent="-169863">
              <a:defRPr/>
            </a:lvl2pPr>
            <a:lvl3pPr marL="804863" indent="-177800">
              <a:defRPr/>
            </a:lvl3pPr>
            <a:lvl4pPr marL="1201738" indent="-168275">
              <a:buClr>
                <a:schemeClr val="tx1">
                  <a:lumMod val="50000"/>
                  <a:lumOff val="50000"/>
                </a:schemeClr>
              </a:buClr>
              <a:buFontTx/>
              <a:buChar char="-"/>
              <a:defRPr sz="1400"/>
            </a:lvl4pPr>
            <a:lvl5pPr marL="1719263" indent="-177800">
              <a:buClr>
                <a:schemeClr val="tx1">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2EC0D5AA-7ED4-49B0-B5D8-1BCABD32203B}" type="slidenum">
              <a:rPr lang="en-US"/>
              <a:pPr>
                <a:defRPr/>
              </a:pPr>
              <a:t>‹#›</a:t>
            </a:fld>
            <a:endParaRPr lang="en-US"/>
          </a:p>
        </p:txBody>
      </p:sp>
    </p:spTree>
    <p:extLst>
      <p:ext uri="{BB962C8B-B14F-4D97-AF65-F5344CB8AC3E}">
        <p14:creationId xmlns:p14="http://schemas.microsoft.com/office/powerpoint/2010/main" val="429048008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592667" y="3698875"/>
            <a:ext cx="10953751" cy="0"/>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userDrawn="1"/>
        </p:nvCxnSpPr>
        <p:spPr bwMode="auto">
          <a:xfrm flipH="1">
            <a:off x="6140451" y="962026"/>
            <a:ext cx="0" cy="5445125"/>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Placeholder 2"/>
          <p:cNvSpPr>
            <a:spLocks noGrp="1"/>
          </p:cNvSpPr>
          <p:nvPr>
            <p:ph type="body" sz="quarter" idx="18"/>
          </p:nvPr>
        </p:nvSpPr>
        <p:spPr>
          <a:xfrm>
            <a:off x="6259493" y="962652"/>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sz="quarter" idx="12"/>
          </p:nvPr>
        </p:nvSpPr>
        <p:spPr>
          <a:xfrm>
            <a:off x="592666" y="962652"/>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
          <p:cNvSpPr>
            <a:spLocks noGrp="1"/>
          </p:cNvSpPr>
          <p:nvPr>
            <p:ph type="title"/>
          </p:nvPr>
        </p:nvSpPr>
        <p:spPr>
          <a:xfrm>
            <a:off x="576000" y="482889"/>
            <a:ext cx="11128904" cy="373531"/>
          </a:xfrm>
        </p:spPr>
        <p:txBody>
          <a:bodyPr/>
          <a:lstStyle/>
          <a:p>
            <a:r>
              <a:rPr lang="en-US"/>
              <a:t>Click to edit Master title style</a:t>
            </a:r>
          </a:p>
        </p:txBody>
      </p:sp>
      <p:sp>
        <p:nvSpPr>
          <p:cNvPr id="23" name="Text Placeholder 2"/>
          <p:cNvSpPr>
            <a:spLocks noGrp="1"/>
          </p:cNvSpPr>
          <p:nvPr>
            <p:ph type="body" sz="quarter" idx="19"/>
          </p:nvPr>
        </p:nvSpPr>
        <p:spPr>
          <a:xfrm>
            <a:off x="6275653" y="3804586"/>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p:cNvSpPr>
            <a:spLocks noGrp="1"/>
          </p:cNvSpPr>
          <p:nvPr>
            <p:ph type="body" sz="quarter" idx="20"/>
          </p:nvPr>
        </p:nvSpPr>
        <p:spPr>
          <a:xfrm>
            <a:off x="608827" y="3804586"/>
            <a:ext cx="5429251" cy="262946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2"/>
          <p:cNvSpPr>
            <a:spLocks noGrp="1"/>
          </p:cNvSpPr>
          <p:nvPr>
            <p:ph type="sldNum" sz="quarter" idx="21"/>
          </p:nvPr>
        </p:nvSpPr>
        <p:spPr/>
        <p:txBody>
          <a:bodyPr/>
          <a:lstStyle>
            <a:lvl1pPr>
              <a:defRPr/>
            </a:lvl1pPr>
          </a:lstStyle>
          <a:p>
            <a:pPr>
              <a:defRPr/>
            </a:pPr>
            <a:fld id="{1671AD02-9E9C-4039-A567-5BD1E26EEC63}" type="slidenum">
              <a:rPr lang="en-US"/>
              <a:pPr>
                <a:defRPr/>
              </a:pPr>
              <a:t>‹#›</a:t>
            </a:fld>
            <a:endParaRPr lang="en-US"/>
          </a:p>
        </p:txBody>
      </p:sp>
    </p:spTree>
    <p:extLst>
      <p:ext uri="{BB962C8B-B14F-4D97-AF65-F5344CB8AC3E}">
        <p14:creationId xmlns:p14="http://schemas.microsoft.com/office/powerpoint/2010/main" val="40136372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8" name="Rectangle 7"/>
          <p:cNvSpPr/>
          <p:nvPr userDrawn="1"/>
        </p:nvSpPr>
        <p:spPr>
          <a:xfrm>
            <a:off x="0" y="6324600"/>
            <a:ext cx="12192000" cy="533400"/>
          </a:xfrm>
          <a:prstGeom prst="rect">
            <a:avLst/>
          </a:prstGeom>
          <a:solidFill>
            <a:schemeClr val="bg1"/>
          </a:solidFill>
          <a:ln w="9525"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9" name="Round Single Corner Rectangle 8"/>
          <p:cNvSpPr/>
          <p:nvPr userDrawn="1"/>
        </p:nvSpPr>
        <p:spPr>
          <a:xfrm>
            <a:off x="0" y="6364289"/>
            <a:ext cx="11584517" cy="504825"/>
          </a:xfrm>
          <a:prstGeom prst="round1Rect">
            <a:avLst>
              <a:gd name="adj" fmla="val 50000"/>
            </a:avLst>
          </a:prstGeom>
          <a:solidFill>
            <a:srgbClr val="E71D1D"/>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10" name="Rectangle 12"/>
          <p:cNvSpPr>
            <a:spLocks noChangeArrowheads="1"/>
          </p:cNvSpPr>
          <p:nvPr userDrawn="1"/>
        </p:nvSpPr>
        <p:spPr bwMode="auto">
          <a:xfrm>
            <a:off x="237067" y="6181726"/>
            <a:ext cx="25170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a:solidFill>
                  <a:srgbClr val="7F7F7F"/>
                </a:solidFill>
                <a:latin typeface="Arial" panose="020B0604020202020204" pitchFamily="34" charset="0"/>
                <a:cs typeface="Arial" panose="020B0604020202020204" pitchFamily="34" charset="0"/>
              </a:rPr>
              <a:t>© 2015 by Honeywell International Inc. All rights reserved. </a:t>
            </a:r>
          </a:p>
        </p:txBody>
      </p:sp>
      <p:cxnSp>
        <p:nvCxnSpPr>
          <p:cNvPr id="12" name="Straight Connector 11"/>
          <p:cNvCxnSpPr/>
          <p:nvPr userDrawn="1"/>
        </p:nvCxnSpPr>
        <p:spPr bwMode="auto">
          <a:xfrm flipH="1">
            <a:off x="6140451" y="962026"/>
            <a:ext cx="0" cy="5445125"/>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userDrawn="1"/>
        </p:nvCxnSpPr>
        <p:spPr bwMode="auto">
          <a:xfrm flipH="1">
            <a:off x="592667" y="3579813"/>
            <a:ext cx="11112500" cy="0"/>
          </a:xfrm>
          <a:prstGeom prst="line">
            <a:avLst/>
          </a:prstGeom>
          <a:noFill/>
          <a:ln w="19050" cap="flat" cmpd="sng" algn="ctr">
            <a:solidFill>
              <a:schemeClr val="bg2">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0005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Placeholder 2"/>
          <p:cNvSpPr>
            <a:spLocks noGrp="1"/>
          </p:cNvSpPr>
          <p:nvPr>
            <p:ph type="body" sz="quarter" idx="12"/>
          </p:nvPr>
        </p:nvSpPr>
        <p:spPr>
          <a:xfrm>
            <a:off x="592666" y="962652"/>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9"/>
          <p:cNvSpPr>
            <a:spLocks noGrp="1"/>
          </p:cNvSpPr>
          <p:nvPr>
            <p:ph type="body" sz="quarter" idx="15"/>
          </p:nvPr>
        </p:nvSpPr>
        <p:spPr>
          <a:xfrm>
            <a:off x="315384" y="6416694"/>
            <a:ext cx="11063816" cy="457200"/>
          </a:xfrm>
          <a:prstGeom prst="rect">
            <a:avLst/>
          </a:prstGeom>
        </p:spPr>
        <p:txBody>
          <a:bodyPr/>
          <a:lstStyle>
            <a:lvl1pPr marL="0" indent="0" algn="r">
              <a:buNone/>
              <a:defRPr b="1">
                <a:solidFill>
                  <a:schemeClr val="bg1"/>
                </a:solidFill>
              </a:defRPr>
            </a:lvl1pPr>
          </a:lstStyle>
          <a:p>
            <a:pPr lvl="0"/>
            <a:r>
              <a:rPr lang="en-US"/>
              <a:t>Click to edit Master text styles</a:t>
            </a:r>
          </a:p>
        </p:txBody>
      </p:sp>
      <p:sp>
        <p:nvSpPr>
          <p:cNvPr id="16" name="Title 1"/>
          <p:cNvSpPr>
            <a:spLocks noGrp="1"/>
          </p:cNvSpPr>
          <p:nvPr>
            <p:ph type="title"/>
          </p:nvPr>
        </p:nvSpPr>
        <p:spPr>
          <a:xfrm>
            <a:off x="592159" y="482889"/>
            <a:ext cx="11053655" cy="373531"/>
          </a:xfrm>
        </p:spPr>
        <p:txBody>
          <a:bodyPr/>
          <a:lstStyle/>
          <a:p>
            <a:r>
              <a:rPr lang="en-US"/>
              <a:t>Click to edit Master title style</a:t>
            </a:r>
          </a:p>
        </p:txBody>
      </p:sp>
      <p:sp>
        <p:nvSpPr>
          <p:cNvPr id="19" name="Text Placeholder 2"/>
          <p:cNvSpPr>
            <a:spLocks noGrp="1"/>
          </p:cNvSpPr>
          <p:nvPr>
            <p:ph type="body" sz="quarter" idx="19"/>
          </p:nvPr>
        </p:nvSpPr>
        <p:spPr>
          <a:xfrm>
            <a:off x="6275653" y="962652"/>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p:cNvSpPr>
            <a:spLocks noGrp="1"/>
          </p:cNvSpPr>
          <p:nvPr>
            <p:ph type="body" sz="quarter" idx="20"/>
          </p:nvPr>
        </p:nvSpPr>
        <p:spPr>
          <a:xfrm>
            <a:off x="592159" y="3654408"/>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p:cNvSpPr>
            <a:spLocks noGrp="1"/>
          </p:cNvSpPr>
          <p:nvPr>
            <p:ph type="body" sz="quarter" idx="21"/>
          </p:nvPr>
        </p:nvSpPr>
        <p:spPr>
          <a:xfrm>
            <a:off x="6270367" y="3654408"/>
            <a:ext cx="5429251" cy="2544798"/>
          </a:xfrm>
          <a:prstGeom prst="rect">
            <a:avLst/>
          </a:prstGeom>
        </p:spPr>
        <p:txBody>
          <a:bodyPr>
            <a:normAutofit/>
          </a:bodyPr>
          <a:lstStyle>
            <a:lvl1pPr>
              <a:defRPr sz="1800"/>
            </a:lvl1pPr>
            <a:lvl2pPr marL="457200" indent="-169863">
              <a:defRPr sz="1600"/>
            </a:lvl2pPr>
            <a:lvl3pPr marL="804863" indent="-177800">
              <a:defRPr sz="1400"/>
            </a:lvl3pPr>
            <a:lvl4pPr marL="1201738" indent="-168275">
              <a:buClr>
                <a:schemeClr val="tx1">
                  <a:lumMod val="50000"/>
                  <a:lumOff val="50000"/>
                </a:schemeClr>
              </a:buClr>
              <a:buFontTx/>
              <a:buChar char="-"/>
              <a:defRPr sz="1200"/>
            </a:lvl4pPr>
            <a:lvl5pPr marL="1719263" indent="-177800">
              <a:buClr>
                <a:schemeClr val="tx1">
                  <a:lumMod val="50000"/>
                  <a:lumOff val="50000"/>
                </a:schemeClr>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2"/>
          <p:cNvSpPr>
            <a:spLocks noGrp="1"/>
          </p:cNvSpPr>
          <p:nvPr>
            <p:ph type="sldNum" sz="quarter" idx="22"/>
          </p:nvPr>
        </p:nvSpPr>
        <p:spPr/>
        <p:txBody>
          <a:bodyPr/>
          <a:lstStyle>
            <a:lvl1pPr>
              <a:defRPr/>
            </a:lvl1pPr>
          </a:lstStyle>
          <a:p>
            <a:pPr>
              <a:defRPr/>
            </a:pPr>
            <a:fld id="{083C254B-F6AC-4181-808B-8ADA73079FCB}" type="slidenum">
              <a:rPr lang="en-US"/>
              <a:pPr>
                <a:defRPr/>
              </a:pPr>
              <a:t>‹#›</a:t>
            </a:fld>
            <a:endParaRPr lang="en-US"/>
          </a:p>
        </p:txBody>
      </p:sp>
    </p:spTree>
    <p:extLst>
      <p:ext uri="{BB962C8B-B14F-4D97-AF65-F5344CB8AC3E}">
        <p14:creationId xmlns:p14="http://schemas.microsoft.com/office/powerpoint/2010/main" val="31151217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5" name="Title 1"/>
          <p:cNvSpPr>
            <a:spLocks noGrp="1"/>
          </p:cNvSpPr>
          <p:nvPr>
            <p:ph type="title"/>
          </p:nvPr>
        </p:nvSpPr>
        <p:spPr>
          <a:xfrm>
            <a:off x="686105" y="482889"/>
            <a:ext cx="10669812" cy="373531"/>
          </a:xfr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4E8E0A3-52F2-466E-A26F-5E05EE8CC2D0}" type="slidenum">
              <a:rPr lang="en-US"/>
              <a:pPr>
                <a:defRPr/>
              </a:pPr>
              <a:t>‹#›</a:t>
            </a:fld>
            <a:endParaRPr lang="en-US"/>
          </a:p>
        </p:txBody>
      </p:sp>
    </p:spTree>
    <p:extLst>
      <p:ext uri="{BB962C8B-B14F-4D97-AF65-F5344CB8AC3E}">
        <p14:creationId xmlns:p14="http://schemas.microsoft.com/office/powerpoint/2010/main" val="398382973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ulti-Image Cover">
    <p:spTree>
      <p:nvGrpSpPr>
        <p:cNvPr id="1" name=""/>
        <p:cNvGrpSpPr/>
        <p:nvPr/>
      </p:nvGrpSpPr>
      <p:grpSpPr>
        <a:xfrm>
          <a:off x="0" y="0"/>
          <a:ext cx="0" cy="0"/>
          <a:chOff x="0" y="0"/>
          <a:chExt cx="0" cy="0"/>
        </a:xfrm>
      </p:grpSpPr>
      <p:cxnSp>
        <p:nvCxnSpPr>
          <p:cNvPr id="6" name="Straight Connector 5"/>
          <p:cNvCxnSpPr/>
          <p:nvPr userDrawn="1"/>
        </p:nvCxnSpPr>
        <p:spPr>
          <a:xfrm flipH="1">
            <a:off x="2851151" y="5959476"/>
            <a:ext cx="0" cy="492125"/>
          </a:xfrm>
          <a:prstGeom prst="line">
            <a:avLst/>
          </a:prstGeom>
          <a:ln w="9525"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13" name="Text Placeholder 19"/>
          <p:cNvSpPr>
            <a:spLocks noGrp="1"/>
          </p:cNvSpPr>
          <p:nvPr>
            <p:ph type="body" sz="quarter" idx="13"/>
          </p:nvPr>
        </p:nvSpPr>
        <p:spPr>
          <a:xfrm>
            <a:off x="2864782" y="6222292"/>
            <a:ext cx="6617885" cy="254118"/>
          </a:xfrm>
          <a:prstGeom prst="rect">
            <a:avLst/>
          </a:prstGeom>
        </p:spPr>
        <p:txBody>
          <a:bodyPr vert="horz" anchor="ctr"/>
          <a:lstStyle>
            <a:lvl1pPr>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Text Placeholder 17"/>
          <p:cNvSpPr>
            <a:spLocks noGrp="1"/>
          </p:cNvSpPr>
          <p:nvPr>
            <p:ph type="body" sz="quarter" idx="12"/>
          </p:nvPr>
        </p:nvSpPr>
        <p:spPr>
          <a:xfrm>
            <a:off x="2864781" y="5960247"/>
            <a:ext cx="6617887" cy="249655"/>
          </a:xfrm>
          <a:prstGeom prst="rect">
            <a:avLst/>
          </a:prstGeom>
        </p:spPr>
        <p:txBody>
          <a:bodyPr vert="horz" anchor="ctr"/>
          <a:lstStyle>
            <a:lvl1pPr>
              <a:defRPr sz="2400" b="1" i="0" cap="all" baseline="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6"/>
          <p:cNvSpPr>
            <a:spLocks noGrp="1"/>
          </p:cNvSpPr>
          <p:nvPr>
            <p:ph sz="quarter" idx="10"/>
          </p:nvPr>
        </p:nvSpPr>
        <p:spPr>
          <a:xfrm>
            <a:off x="266700" y="5949950"/>
            <a:ext cx="2483273" cy="236792"/>
          </a:xfrm>
          <a:prstGeom prst="rect">
            <a:avLst/>
          </a:prstGeom>
        </p:spPr>
        <p:txBody>
          <a:bodyPr vert="horz" anchor="t"/>
          <a:lstStyle>
            <a:lvl1pPr algn="r">
              <a:defRPr sz="14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6" name="Text Placeholder 8"/>
          <p:cNvSpPr>
            <a:spLocks noGrp="1"/>
          </p:cNvSpPr>
          <p:nvPr>
            <p:ph type="body" sz="quarter" idx="11"/>
          </p:nvPr>
        </p:nvSpPr>
        <p:spPr>
          <a:xfrm>
            <a:off x="266699" y="6199311"/>
            <a:ext cx="2483275" cy="248524"/>
          </a:xfrm>
          <a:prstGeom prst="rect">
            <a:avLst/>
          </a:prstGeom>
        </p:spPr>
        <p:txBody>
          <a:bodyPr vert="horz"/>
          <a:lstStyle>
            <a:lvl1pPr algn="r">
              <a:defRPr sz="14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41982018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51418" y="992189"/>
            <a:ext cx="10663767" cy="5032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534631"/>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686105" y="357810"/>
            <a:ext cx="10669812" cy="498610"/>
          </a:xfrm>
        </p:spPr>
        <p:txBody>
          <a:bodyPr/>
          <a:lstStyle>
            <a:lvl1pPr>
              <a:defRPr baseline="0">
                <a:solidFill>
                  <a:schemeClr val="tx1"/>
                </a:solidFill>
              </a:defRPr>
            </a:lvl1pPr>
          </a:lstStyle>
          <a:p>
            <a:r>
              <a:rPr lang="en-US"/>
              <a:t>Click to edit Master title style</a:t>
            </a:r>
          </a:p>
        </p:txBody>
      </p:sp>
      <p:sp>
        <p:nvSpPr>
          <p:cNvPr id="3" name="Text Placeholder 2"/>
          <p:cNvSpPr>
            <a:spLocks noGrp="1"/>
          </p:cNvSpPr>
          <p:nvPr>
            <p:ph type="body" sz="quarter" idx="10"/>
          </p:nvPr>
        </p:nvSpPr>
        <p:spPr>
          <a:xfrm>
            <a:off x="685800" y="1074738"/>
            <a:ext cx="10670117" cy="1545038"/>
          </a:xfrm>
          <a:prstGeom prst="rect">
            <a:avLst/>
          </a:prstGeom>
        </p:spPr>
        <p:txBody>
          <a:bodyPr>
            <a:spAutoFit/>
          </a:bodyPr>
          <a:lstStyle>
            <a:lvl1pPr>
              <a:buClr>
                <a:schemeClr val="tx2"/>
              </a:buClr>
              <a:defRPr>
                <a:solidFill>
                  <a:schemeClr val="tx1"/>
                </a:solidFill>
              </a:defRPr>
            </a:lvl1pPr>
            <a:lvl2pPr marL="457200" indent="-169863">
              <a:buClr>
                <a:schemeClr val="accent2"/>
              </a:buClr>
              <a:defRPr>
                <a:solidFill>
                  <a:schemeClr val="tx1"/>
                </a:solidFill>
              </a:defRPr>
            </a:lvl2pPr>
            <a:lvl3pPr marL="804863" indent="-177800">
              <a:buClr>
                <a:schemeClr val="accent2"/>
              </a:buClr>
              <a:defRPr>
                <a:solidFill>
                  <a:schemeClr val="tx1"/>
                </a:solidFill>
              </a:defRPr>
            </a:lvl3pPr>
            <a:lvl4pPr marL="1201738" indent="-168275">
              <a:buClr>
                <a:schemeClr val="accent2"/>
              </a:buClr>
              <a:buFontTx/>
              <a:buChar char="-"/>
              <a:defRPr sz="1400">
                <a:solidFill>
                  <a:schemeClr val="tx1"/>
                </a:solidFill>
              </a:defRPr>
            </a:lvl4pPr>
            <a:lvl5pPr marL="1719263" indent="-177800">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261168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1417" y="992189"/>
            <a:ext cx="5230283" cy="5032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4901" y="992189"/>
            <a:ext cx="5230284" cy="5032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682842"/>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1418" y="106363"/>
            <a:ext cx="10663767" cy="468312"/>
          </a:xfrm>
        </p:spPr>
        <p:txBody>
          <a:bodyPr/>
          <a:lstStyle/>
          <a:p>
            <a:r>
              <a:rPr lang="de-DE"/>
              <a:t>Titelmasterformat durch Klicken bearbeiten</a:t>
            </a:r>
          </a:p>
        </p:txBody>
      </p:sp>
      <p:sp>
        <p:nvSpPr>
          <p:cNvPr id="3" name="Inhaltsplatzhalter 2"/>
          <p:cNvSpPr>
            <a:spLocks noGrp="1"/>
          </p:cNvSpPr>
          <p:nvPr>
            <p:ph sz="half" idx="1"/>
          </p:nvPr>
        </p:nvSpPr>
        <p:spPr>
          <a:xfrm>
            <a:off x="751417" y="992189"/>
            <a:ext cx="5230283" cy="50323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184901" y="992189"/>
            <a:ext cx="5230284" cy="243998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184901" y="3584575"/>
            <a:ext cx="5230284" cy="2439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869621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93455809"/>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686107" y="357810"/>
            <a:ext cx="10669812" cy="498610"/>
          </a:xfrm>
        </p:spPr>
        <p:txBody>
          <a:bodyPr/>
          <a:lstStyle>
            <a:lvl1pPr>
              <a:defRPr baseline="0">
                <a:solidFill>
                  <a:schemeClr val="tx1"/>
                </a:solidFill>
              </a:defRPr>
            </a:lvl1pPr>
          </a:lstStyle>
          <a:p>
            <a:r>
              <a:rPr lang="de-DE"/>
              <a:t>Titelmasterformat durch Klicken bearbeiten</a:t>
            </a:r>
            <a:endParaRPr lang="en-US"/>
          </a:p>
        </p:txBody>
      </p:sp>
      <p:sp>
        <p:nvSpPr>
          <p:cNvPr id="3" name="Text Placeholder 2"/>
          <p:cNvSpPr>
            <a:spLocks noGrp="1"/>
          </p:cNvSpPr>
          <p:nvPr>
            <p:ph type="body" sz="quarter" idx="10"/>
          </p:nvPr>
        </p:nvSpPr>
        <p:spPr>
          <a:xfrm>
            <a:off x="685800" y="1074738"/>
            <a:ext cx="10670117" cy="5308600"/>
          </a:xfrm>
          <a:prstGeom prst="rect">
            <a:avLst/>
          </a:prstGeom>
        </p:spPr>
        <p:txBody>
          <a:bodyPr>
            <a:normAutofit/>
          </a:bodyPr>
          <a:lstStyle>
            <a:lvl1pPr>
              <a:buClr>
                <a:schemeClr val="tx2"/>
              </a:buClr>
              <a:defRPr>
                <a:solidFill>
                  <a:schemeClr val="tx1"/>
                </a:solidFill>
              </a:defRPr>
            </a:lvl1pPr>
            <a:lvl2pPr marL="257175" indent="-95548">
              <a:buClr>
                <a:schemeClr val="accent2"/>
              </a:buClr>
              <a:defRPr>
                <a:solidFill>
                  <a:schemeClr val="tx1"/>
                </a:solidFill>
              </a:defRPr>
            </a:lvl2pPr>
            <a:lvl3pPr marL="452735" indent="-100013">
              <a:buClr>
                <a:schemeClr val="accent2"/>
              </a:buClr>
              <a:defRPr>
                <a:solidFill>
                  <a:schemeClr val="tx1"/>
                </a:solidFill>
              </a:defRPr>
            </a:lvl3pPr>
            <a:lvl4pPr marL="675978" indent="-94655">
              <a:buClr>
                <a:schemeClr val="accent2"/>
              </a:buClr>
              <a:buFontTx/>
              <a:buChar char="-"/>
              <a:defRPr sz="788">
                <a:solidFill>
                  <a:schemeClr val="tx1"/>
                </a:solidFill>
              </a:defRPr>
            </a:lvl4pPr>
            <a:lvl5pPr marL="967085" indent="-100013">
              <a:buClr>
                <a:schemeClr val="accent2"/>
              </a:buClr>
              <a:defRPr sz="788">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Slide Number Placeholder 5"/>
          <p:cNvSpPr>
            <a:spLocks noGrp="1"/>
          </p:cNvSpPr>
          <p:nvPr>
            <p:ph type="sldNum" sz="quarter" idx="11"/>
          </p:nvPr>
        </p:nvSpPr>
        <p:spPr/>
        <p:txBody>
          <a:bodyPr/>
          <a:lstStyle>
            <a:lvl1pPr>
              <a:defRPr/>
            </a:lvl1pPr>
          </a:lstStyle>
          <a:p>
            <a:pPr>
              <a:defRPr/>
            </a:pPr>
            <a:fld id="{C9814D0C-58DA-754D-96DF-668AE432F1BF}" type="slidenum">
              <a:rPr lang="en-US" smtClean="0"/>
              <a:pPr>
                <a:defRPr/>
              </a:pPr>
              <a:t>‹#›</a:t>
            </a:fld>
            <a:endParaRPr lang="en-US"/>
          </a:p>
        </p:txBody>
      </p:sp>
    </p:spTree>
    <p:extLst>
      <p:ext uri="{BB962C8B-B14F-4D97-AF65-F5344CB8AC3E}">
        <p14:creationId xmlns:p14="http://schemas.microsoft.com/office/powerpoint/2010/main" val="2464405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mple Text with Takeaway">
    <p:spTree>
      <p:nvGrpSpPr>
        <p:cNvPr id="1" name=""/>
        <p:cNvGrpSpPr/>
        <p:nvPr/>
      </p:nvGrpSpPr>
      <p:grpSpPr>
        <a:xfrm>
          <a:off x="0" y="0"/>
          <a:ext cx="0" cy="0"/>
          <a:chOff x="0" y="0"/>
          <a:chExt cx="0" cy="0"/>
        </a:xfrm>
      </p:grpSpPr>
      <p:sp>
        <p:nvSpPr>
          <p:cNvPr id="5"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itle 1"/>
          <p:cNvSpPr>
            <a:spLocks noGrp="1"/>
          </p:cNvSpPr>
          <p:nvPr>
            <p:ph type="title"/>
          </p:nvPr>
        </p:nvSpPr>
        <p:spPr>
          <a:xfrm>
            <a:off x="709787" y="352551"/>
            <a:ext cx="10669813" cy="511862"/>
          </a:xfrm>
        </p:spPr>
        <p:txBody>
          <a:bodyPr/>
          <a:lstStyle/>
          <a:p>
            <a:r>
              <a:rPr lang="en-US"/>
              <a:t>Click to edit Master title style</a:t>
            </a:r>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
        <p:nvSpPr>
          <p:cNvPr id="9" name="Content Placeholder 4"/>
          <p:cNvSpPr>
            <a:spLocks noGrp="1"/>
          </p:cNvSpPr>
          <p:nvPr>
            <p:ph sz="quarter" idx="12"/>
          </p:nvPr>
        </p:nvSpPr>
        <p:spPr>
          <a:xfrm>
            <a:off x="709787" y="1005463"/>
            <a:ext cx="10669813" cy="5075237"/>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6"/>
          </p:nvPr>
        </p:nvSpPr>
        <p:spPr/>
        <p:txBody>
          <a:bodyPr/>
          <a:lstStyle>
            <a:lvl1pPr>
              <a:defRPr/>
            </a:lvl1pPr>
          </a:lstStyle>
          <a:p>
            <a:pPr>
              <a:defRPr/>
            </a:pPr>
            <a:fld id="{EEE77235-4396-40C4-9BC4-F6444A5AFCD4}" type="slidenum">
              <a:rPr lang="en-US" altLang="en-US"/>
              <a:pPr>
                <a:defRPr/>
              </a:pPr>
              <a:t>‹#›</a:t>
            </a:fld>
            <a:endParaRPr lang="en-US" altLang="en-US"/>
          </a:p>
        </p:txBody>
      </p:sp>
    </p:spTree>
    <p:extLst>
      <p:ext uri="{BB962C8B-B14F-4D97-AF65-F5344CB8AC3E}">
        <p14:creationId xmlns:p14="http://schemas.microsoft.com/office/powerpoint/2010/main" val="554549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with Takeaway">
    <p:spTree>
      <p:nvGrpSpPr>
        <p:cNvPr id="1" name=""/>
        <p:cNvGrpSpPr/>
        <p:nvPr/>
      </p:nvGrpSpPr>
      <p:grpSpPr>
        <a:xfrm>
          <a:off x="0" y="0"/>
          <a:ext cx="0" cy="0"/>
          <a:chOff x="0" y="0"/>
          <a:chExt cx="0" cy="0"/>
        </a:xfrm>
      </p:grpSpPr>
      <p:sp>
        <p:nvSpPr>
          <p:cNvPr id="6"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Straight Connector 6"/>
          <p:cNvCxnSpPr/>
          <p:nvPr userDrawn="1"/>
        </p:nvCxnSpPr>
        <p:spPr>
          <a:xfrm>
            <a:off x="5988051" y="1000125"/>
            <a:ext cx="0" cy="5121275"/>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06435" y="357189"/>
            <a:ext cx="10672765" cy="498475"/>
          </a:xfrm>
        </p:spPr>
        <p:txBody>
          <a:bodyPr/>
          <a:lstStyle/>
          <a:p>
            <a:r>
              <a:rPr lang="en-US"/>
              <a:t>Click to edit Master title style</a:t>
            </a:r>
          </a:p>
        </p:txBody>
      </p:sp>
      <p:sp>
        <p:nvSpPr>
          <p:cNvPr id="9"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
        <p:nvSpPr>
          <p:cNvPr id="11" name="Content Placeholder 4"/>
          <p:cNvSpPr>
            <a:spLocks noGrp="1"/>
          </p:cNvSpPr>
          <p:nvPr>
            <p:ph sz="quarter" idx="12"/>
          </p:nvPr>
        </p:nvSpPr>
        <p:spPr>
          <a:xfrm>
            <a:off x="709788" y="1005840"/>
            <a:ext cx="5163451" cy="5047934"/>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sz="quarter" idx="16"/>
          </p:nvPr>
        </p:nvSpPr>
        <p:spPr>
          <a:xfrm>
            <a:off x="6133746" y="1005840"/>
            <a:ext cx="5245455" cy="5047934"/>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p:cNvSpPr>
            <a:spLocks noGrp="1"/>
          </p:cNvSpPr>
          <p:nvPr>
            <p:ph type="sldNum" sz="quarter" idx="17"/>
          </p:nvPr>
        </p:nvSpPr>
        <p:spPr/>
        <p:txBody>
          <a:bodyPr/>
          <a:lstStyle>
            <a:lvl1pPr>
              <a:defRPr/>
            </a:lvl1pPr>
          </a:lstStyle>
          <a:p>
            <a:pPr>
              <a:defRPr/>
            </a:pPr>
            <a:fld id="{BC21683F-977B-49EA-BE8F-72A26ECCAAD9}" type="slidenum">
              <a:rPr lang="en-US" altLang="en-US"/>
              <a:pPr>
                <a:defRPr/>
              </a:pPr>
              <a:t>‹#›</a:t>
            </a:fld>
            <a:endParaRPr lang="en-US" altLang="en-US"/>
          </a:p>
        </p:txBody>
      </p:sp>
    </p:spTree>
    <p:extLst>
      <p:ext uri="{BB962C8B-B14F-4D97-AF65-F5344CB8AC3E}">
        <p14:creationId xmlns:p14="http://schemas.microsoft.com/office/powerpoint/2010/main" val="11386630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Up Layout With Takeaway">
    <p:spTree>
      <p:nvGrpSpPr>
        <p:cNvPr id="1" name=""/>
        <p:cNvGrpSpPr/>
        <p:nvPr/>
      </p:nvGrpSpPr>
      <p:grpSpPr>
        <a:xfrm>
          <a:off x="0" y="0"/>
          <a:ext cx="0" cy="0"/>
          <a:chOff x="0" y="0"/>
          <a:chExt cx="0" cy="0"/>
        </a:xfrm>
      </p:grpSpPr>
      <p:sp>
        <p:nvSpPr>
          <p:cNvPr id="8"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9" name="Straight Connector 8"/>
          <p:cNvCxnSpPr/>
          <p:nvPr userDrawn="1"/>
        </p:nvCxnSpPr>
        <p:spPr bwMode="auto">
          <a:xfrm flipH="1">
            <a:off x="706967" y="3698875"/>
            <a:ext cx="10566400"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cxnSp>
        <p:nvCxnSpPr>
          <p:cNvPr id="10" name="Straight Connector 9"/>
          <p:cNvCxnSpPr/>
          <p:nvPr userDrawn="1"/>
        </p:nvCxnSpPr>
        <p:spPr bwMode="auto">
          <a:xfrm>
            <a:off x="5988051" y="996951"/>
            <a:ext cx="0" cy="5211763"/>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sp>
        <p:nvSpPr>
          <p:cNvPr id="6"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
        <p:nvSpPr>
          <p:cNvPr id="16" name="Title 1"/>
          <p:cNvSpPr>
            <a:spLocks noGrp="1"/>
          </p:cNvSpPr>
          <p:nvPr>
            <p:ph type="title"/>
          </p:nvPr>
        </p:nvSpPr>
        <p:spPr>
          <a:xfrm>
            <a:off x="706436" y="352412"/>
            <a:ext cx="10566193" cy="485358"/>
          </a:xfrm>
        </p:spPr>
        <p:txBody>
          <a:bodyPr/>
          <a:lstStyle/>
          <a:p>
            <a:r>
              <a:rPr lang="en-US"/>
              <a:t>Click to edit Master title style</a:t>
            </a:r>
          </a:p>
        </p:txBody>
      </p:sp>
      <p:sp>
        <p:nvSpPr>
          <p:cNvPr id="25" name="Content Placeholder 4"/>
          <p:cNvSpPr>
            <a:spLocks noGrp="1"/>
          </p:cNvSpPr>
          <p:nvPr>
            <p:ph sz="quarter" idx="23"/>
          </p:nvPr>
        </p:nvSpPr>
        <p:spPr>
          <a:xfrm>
            <a:off x="706436" y="3796577"/>
            <a:ext cx="5154961" cy="238514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4"/>
          <p:cNvSpPr>
            <a:spLocks noGrp="1"/>
          </p:cNvSpPr>
          <p:nvPr>
            <p:ph sz="quarter" idx="24"/>
          </p:nvPr>
        </p:nvSpPr>
        <p:spPr>
          <a:xfrm>
            <a:off x="6135031" y="3796577"/>
            <a:ext cx="5137597" cy="238514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4"/>
          <p:cNvSpPr>
            <a:spLocks noGrp="1"/>
          </p:cNvSpPr>
          <p:nvPr>
            <p:ph sz="quarter" idx="12"/>
          </p:nvPr>
        </p:nvSpPr>
        <p:spPr>
          <a:xfrm>
            <a:off x="706436" y="1005841"/>
            <a:ext cx="5154961"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4"/>
          <p:cNvSpPr>
            <a:spLocks noGrp="1"/>
          </p:cNvSpPr>
          <p:nvPr>
            <p:ph sz="quarter" idx="25"/>
          </p:nvPr>
        </p:nvSpPr>
        <p:spPr>
          <a:xfrm>
            <a:off x="6135031" y="1005841"/>
            <a:ext cx="5137597"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26"/>
          </p:nvPr>
        </p:nvSpPr>
        <p:spPr/>
        <p:txBody>
          <a:bodyPr/>
          <a:lstStyle>
            <a:lvl1pPr>
              <a:defRPr/>
            </a:lvl1pPr>
          </a:lstStyle>
          <a:p>
            <a:pPr>
              <a:defRPr/>
            </a:pPr>
            <a:fld id="{7220B002-21D0-4120-B4AD-7E2E6C46B384}" type="slidenum">
              <a:rPr lang="en-US" altLang="en-US"/>
              <a:pPr>
                <a:defRPr/>
              </a:pPr>
              <a:t>‹#›</a:t>
            </a:fld>
            <a:endParaRPr lang="en-US" altLang="en-US"/>
          </a:p>
        </p:txBody>
      </p:sp>
    </p:spTree>
    <p:extLst>
      <p:ext uri="{BB962C8B-B14F-4D97-AF65-F5344CB8AC3E}">
        <p14:creationId xmlns:p14="http://schemas.microsoft.com/office/powerpoint/2010/main" val="1688922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en Layout W/ Takeaway">
    <p:spTree>
      <p:nvGrpSpPr>
        <p:cNvPr id="1" name=""/>
        <p:cNvGrpSpPr/>
        <p:nvPr/>
      </p:nvGrpSpPr>
      <p:grpSpPr>
        <a:xfrm>
          <a:off x="0" y="0"/>
          <a:ext cx="0" cy="0"/>
          <a:chOff x="0" y="0"/>
          <a:chExt cx="0" cy="0"/>
        </a:xfrm>
      </p:grpSpPr>
      <p:sp>
        <p:nvSpPr>
          <p:cNvPr id="4" name="Round Single Corner Rectangle 5"/>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06435" y="357189"/>
            <a:ext cx="10803467" cy="498475"/>
          </a:xfrm>
        </p:spPr>
        <p:txBody>
          <a:bodyPr/>
          <a:lstStyle/>
          <a:p>
            <a:r>
              <a:rPr lang="en-US"/>
              <a:t>Click to edit Master title style</a:t>
            </a:r>
          </a:p>
        </p:txBody>
      </p:sp>
      <p:sp>
        <p:nvSpPr>
          <p:cNvPr id="7"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
        <p:nvSpPr>
          <p:cNvPr id="5" name="Slide Number Placeholder 2"/>
          <p:cNvSpPr>
            <a:spLocks noGrp="1"/>
          </p:cNvSpPr>
          <p:nvPr>
            <p:ph type="sldNum" sz="quarter" idx="16"/>
          </p:nvPr>
        </p:nvSpPr>
        <p:spPr/>
        <p:txBody>
          <a:bodyPr/>
          <a:lstStyle>
            <a:lvl1pPr>
              <a:defRPr/>
            </a:lvl1pPr>
          </a:lstStyle>
          <a:p>
            <a:pPr>
              <a:defRPr/>
            </a:pPr>
            <a:fld id="{88841F6F-18EC-46D2-A21A-73E3B20AF578}" type="slidenum">
              <a:rPr lang="en-US" altLang="en-US"/>
              <a:pPr>
                <a:defRPr/>
              </a:pPr>
              <a:t>‹#›</a:t>
            </a:fld>
            <a:endParaRPr lang="en-US" altLang="en-US"/>
          </a:p>
        </p:txBody>
      </p:sp>
    </p:spTree>
    <p:extLst>
      <p:ext uri="{BB962C8B-B14F-4D97-AF65-F5344CB8AC3E}">
        <p14:creationId xmlns:p14="http://schemas.microsoft.com/office/powerpoint/2010/main" val="1133687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6" name="Title 1"/>
          <p:cNvSpPr>
            <a:spLocks noGrp="1"/>
          </p:cNvSpPr>
          <p:nvPr>
            <p:ph type="title"/>
          </p:nvPr>
        </p:nvSpPr>
        <p:spPr>
          <a:xfrm>
            <a:off x="709787" y="357810"/>
            <a:ext cx="10669812" cy="498610"/>
          </a:xfrm>
        </p:spPr>
        <p:txBody>
          <a:bodyPr/>
          <a:lstStyle>
            <a:lvl1pPr>
              <a:defRPr baseline="0">
                <a:solidFill>
                  <a:schemeClr val="tx1"/>
                </a:solidFill>
              </a:defRPr>
            </a:lvl1pPr>
          </a:lstStyle>
          <a:p>
            <a:r>
              <a:rPr lang="en-US"/>
              <a:t>Click to edit Master title style</a:t>
            </a:r>
          </a:p>
        </p:txBody>
      </p:sp>
      <p:sp>
        <p:nvSpPr>
          <p:cNvPr id="5" name="Content Placeholder 4"/>
          <p:cNvSpPr>
            <a:spLocks noGrp="1"/>
          </p:cNvSpPr>
          <p:nvPr>
            <p:ph sz="quarter" idx="12"/>
          </p:nvPr>
        </p:nvSpPr>
        <p:spPr>
          <a:xfrm>
            <a:off x="709787" y="1005840"/>
            <a:ext cx="10669813"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3"/>
          </p:nvPr>
        </p:nvSpPr>
        <p:spPr/>
        <p:txBody>
          <a:bodyPr/>
          <a:lstStyle>
            <a:lvl1pPr>
              <a:defRPr/>
            </a:lvl1pPr>
          </a:lstStyle>
          <a:p>
            <a:pPr>
              <a:defRPr/>
            </a:pPr>
            <a:fld id="{9335EBEA-2C5E-46DE-A4D2-684C26D04941}" type="slidenum">
              <a:rPr lang="en-US" altLang="en-US"/>
              <a:pPr>
                <a:defRPr/>
              </a:pPr>
              <a:t>‹#›</a:t>
            </a:fld>
            <a:endParaRPr lang="en-US" altLang="en-US"/>
          </a:p>
        </p:txBody>
      </p:sp>
    </p:spTree>
    <p:extLst>
      <p:ext uri="{BB962C8B-B14F-4D97-AF65-F5344CB8AC3E}">
        <p14:creationId xmlns:p14="http://schemas.microsoft.com/office/powerpoint/2010/main" val="562890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5" name="Straight Connector 4"/>
          <p:cNvCxnSpPr/>
          <p:nvPr userDrawn="1"/>
        </p:nvCxnSpPr>
        <p:spPr>
          <a:xfrm>
            <a:off x="5992284" y="1000125"/>
            <a:ext cx="0" cy="5314950"/>
          </a:xfrm>
          <a:prstGeom prst="line">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709788" y="357810"/>
            <a:ext cx="10657769" cy="498610"/>
          </a:xfrm>
        </p:spPr>
        <p:txBody>
          <a:bodyPr/>
          <a:lstStyle/>
          <a:p>
            <a:r>
              <a:rPr lang="en-US"/>
              <a:t>Click to edit Master title style</a:t>
            </a:r>
          </a:p>
        </p:txBody>
      </p:sp>
      <p:sp>
        <p:nvSpPr>
          <p:cNvPr id="7" name="Content Placeholder 4"/>
          <p:cNvSpPr>
            <a:spLocks noGrp="1"/>
          </p:cNvSpPr>
          <p:nvPr>
            <p:ph sz="quarter" idx="12"/>
          </p:nvPr>
        </p:nvSpPr>
        <p:spPr>
          <a:xfrm>
            <a:off x="709788" y="1005840"/>
            <a:ext cx="5136321"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5"/>
          </p:nvPr>
        </p:nvSpPr>
        <p:spPr>
          <a:xfrm>
            <a:off x="6129401" y="1005840"/>
            <a:ext cx="5238156" cy="5308600"/>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6"/>
          </p:nvPr>
        </p:nvSpPr>
        <p:spPr/>
        <p:txBody>
          <a:bodyPr/>
          <a:lstStyle>
            <a:lvl1pPr>
              <a:defRPr/>
            </a:lvl1pPr>
          </a:lstStyle>
          <a:p>
            <a:pPr>
              <a:defRPr/>
            </a:pPr>
            <a:fld id="{8F4CB137-BE26-451D-ACA5-BBEC5238AC5B}" type="slidenum">
              <a:rPr lang="en-US" altLang="en-US"/>
              <a:pPr>
                <a:defRPr/>
              </a:pPr>
              <a:t>‹#›</a:t>
            </a:fld>
            <a:endParaRPr lang="en-US" altLang="en-US"/>
          </a:p>
        </p:txBody>
      </p:sp>
    </p:spTree>
    <p:extLst>
      <p:ext uri="{BB962C8B-B14F-4D97-AF65-F5344CB8AC3E}">
        <p14:creationId xmlns:p14="http://schemas.microsoft.com/office/powerpoint/2010/main" val="38738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en-US"/>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Espace réservé du numéro de diapositive 5"/>
          <p:cNvSpPr>
            <a:spLocks noGrp="1"/>
          </p:cNvSpPr>
          <p:nvPr>
            <p:ph type="sldNum" sz="quarter" idx="12"/>
          </p:nvPr>
        </p:nvSpPr>
        <p:spPr/>
        <p:txBody>
          <a:bodyPr/>
          <a:lstStyle/>
          <a:p>
            <a:fld id="{4F29074A-09D9-417D-8678-1D7A22F52E0C}" type="slidenum">
              <a:rPr lang="en-US" smtClean="0"/>
              <a:t>‹#›</a:t>
            </a:fld>
            <a:endParaRPr lang="en-US"/>
          </a:p>
        </p:txBody>
      </p:sp>
    </p:spTree>
    <p:extLst>
      <p:ext uri="{BB962C8B-B14F-4D97-AF65-F5344CB8AC3E}">
        <p14:creationId xmlns:p14="http://schemas.microsoft.com/office/powerpoint/2010/main" val="564311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Up Layout">
    <p:spTree>
      <p:nvGrpSpPr>
        <p:cNvPr id="1" name=""/>
        <p:cNvGrpSpPr/>
        <p:nvPr/>
      </p:nvGrpSpPr>
      <p:grpSpPr>
        <a:xfrm>
          <a:off x="0" y="0"/>
          <a:ext cx="0" cy="0"/>
          <a:chOff x="0" y="0"/>
          <a:chExt cx="0" cy="0"/>
        </a:xfrm>
      </p:grpSpPr>
      <p:cxnSp>
        <p:nvCxnSpPr>
          <p:cNvPr id="7" name="Straight Connector 6"/>
          <p:cNvCxnSpPr/>
          <p:nvPr userDrawn="1"/>
        </p:nvCxnSpPr>
        <p:spPr bwMode="auto">
          <a:xfrm flipH="1">
            <a:off x="706967" y="3698875"/>
            <a:ext cx="10636251" cy="0"/>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cxnSp>
        <p:nvCxnSpPr>
          <p:cNvPr id="8" name="Straight Connector 7"/>
          <p:cNvCxnSpPr/>
          <p:nvPr userDrawn="1"/>
        </p:nvCxnSpPr>
        <p:spPr bwMode="auto">
          <a:xfrm>
            <a:off x="5990167" y="996950"/>
            <a:ext cx="0" cy="5445125"/>
          </a:xfrm>
          <a:prstGeom prst="line">
            <a:avLst/>
          </a:prstGeom>
          <a:noFill/>
          <a:ln w="19050" cap="flat" cmpd="sng" algn="ctr">
            <a:solidFill>
              <a:schemeClr val="accent2">
                <a:lumMod val="60000"/>
                <a:lumOff val="40000"/>
              </a:schemeClr>
            </a:solidFill>
            <a:prstDash val="solid"/>
            <a:round/>
            <a:headEnd type="none" w="med" len="med"/>
            <a:tailEnd type="none" w="med" len="med"/>
          </a:ln>
          <a:effectLst/>
        </p:spPr>
      </p:cxnSp>
      <p:sp>
        <p:nvSpPr>
          <p:cNvPr id="20" name="Title 1"/>
          <p:cNvSpPr>
            <a:spLocks noGrp="1"/>
          </p:cNvSpPr>
          <p:nvPr>
            <p:ph type="title"/>
          </p:nvPr>
        </p:nvSpPr>
        <p:spPr>
          <a:xfrm>
            <a:off x="706435" y="357947"/>
            <a:ext cx="10637439" cy="512064"/>
          </a:xfrm>
        </p:spPr>
        <p:txBody>
          <a:bodyPr/>
          <a:lstStyle/>
          <a:p>
            <a:r>
              <a:rPr lang="en-US"/>
              <a:t>Click to edit Master title style</a:t>
            </a:r>
          </a:p>
        </p:txBody>
      </p:sp>
      <p:sp>
        <p:nvSpPr>
          <p:cNvPr id="10" name="Content Placeholder 4"/>
          <p:cNvSpPr>
            <a:spLocks noGrp="1"/>
          </p:cNvSpPr>
          <p:nvPr>
            <p:ph sz="quarter" idx="12"/>
          </p:nvPr>
        </p:nvSpPr>
        <p:spPr>
          <a:xfrm>
            <a:off x="706435" y="1005841"/>
            <a:ext cx="5165427"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p:cNvSpPr>
            <a:spLocks noGrp="1"/>
          </p:cNvSpPr>
          <p:nvPr>
            <p:ph sz="quarter" idx="15"/>
          </p:nvPr>
        </p:nvSpPr>
        <p:spPr>
          <a:xfrm>
            <a:off x="6135838" y="1005841"/>
            <a:ext cx="5208036"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sz="quarter" idx="22"/>
          </p:nvPr>
        </p:nvSpPr>
        <p:spPr>
          <a:xfrm>
            <a:off x="706435" y="3796577"/>
            <a:ext cx="5165427"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p:cNvSpPr>
            <a:spLocks noGrp="1"/>
          </p:cNvSpPr>
          <p:nvPr>
            <p:ph sz="quarter" idx="23"/>
          </p:nvPr>
        </p:nvSpPr>
        <p:spPr>
          <a:xfrm>
            <a:off x="6135838" y="3796577"/>
            <a:ext cx="5208036" cy="2624429"/>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24"/>
          </p:nvPr>
        </p:nvSpPr>
        <p:spPr/>
        <p:txBody>
          <a:bodyPr/>
          <a:lstStyle>
            <a:lvl1pPr>
              <a:defRPr/>
            </a:lvl1pPr>
          </a:lstStyle>
          <a:p>
            <a:pPr>
              <a:defRPr/>
            </a:pPr>
            <a:fld id="{36EDDF01-CA07-4BCB-B650-31C4F2300FA4}" type="slidenum">
              <a:rPr lang="en-US" altLang="en-US"/>
              <a:pPr>
                <a:defRPr/>
              </a:pPr>
              <a:t>‹#›</a:t>
            </a:fld>
            <a:endParaRPr lang="en-US" altLang="en-US"/>
          </a:p>
        </p:txBody>
      </p:sp>
    </p:spTree>
    <p:extLst>
      <p:ext uri="{BB962C8B-B14F-4D97-AF65-F5344CB8AC3E}">
        <p14:creationId xmlns:p14="http://schemas.microsoft.com/office/powerpoint/2010/main" val="512611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en Layout">
    <p:spTree>
      <p:nvGrpSpPr>
        <p:cNvPr id="1" name=""/>
        <p:cNvGrpSpPr/>
        <p:nvPr/>
      </p:nvGrpSpPr>
      <p:grpSpPr>
        <a:xfrm>
          <a:off x="0" y="0"/>
          <a:ext cx="0" cy="0"/>
          <a:chOff x="0" y="0"/>
          <a:chExt cx="0" cy="0"/>
        </a:xfrm>
      </p:grpSpPr>
      <p:sp>
        <p:nvSpPr>
          <p:cNvPr id="2" name="Title 1"/>
          <p:cNvSpPr>
            <a:spLocks noGrp="1"/>
          </p:cNvSpPr>
          <p:nvPr>
            <p:ph type="title"/>
          </p:nvPr>
        </p:nvSpPr>
        <p:spPr>
          <a:xfrm>
            <a:off x="706435" y="357189"/>
            <a:ext cx="10803467" cy="498475"/>
          </a:xfr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0992D95-0FDF-4372-A526-E48831C39116}" type="slidenum">
              <a:rPr lang="en-US" altLang="en-US"/>
              <a:pPr>
                <a:defRPr/>
              </a:pPr>
              <a:t>‹#›</a:t>
            </a:fld>
            <a:endParaRPr lang="en-US" altLang="en-US"/>
          </a:p>
        </p:txBody>
      </p:sp>
    </p:spTree>
    <p:extLst>
      <p:ext uri="{BB962C8B-B14F-4D97-AF65-F5344CB8AC3E}">
        <p14:creationId xmlns:p14="http://schemas.microsoft.com/office/powerpoint/2010/main" val="783832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Simple Text with Takeaway">
    <p:spTree>
      <p:nvGrpSpPr>
        <p:cNvPr id="1" name=""/>
        <p:cNvGrpSpPr/>
        <p:nvPr/>
      </p:nvGrpSpPr>
      <p:grpSpPr>
        <a:xfrm>
          <a:off x="0" y="0"/>
          <a:ext cx="0" cy="0"/>
          <a:chOff x="0" y="0"/>
          <a:chExt cx="0" cy="0"/>
        </a:xfrm>
      </p:grpSpPr>
      <p:sp>
        <p:nvSpPr>
          <p:cNvPr id="5" name="Round Single Corner Rectangle 6"/>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6" name="Title 1"/>
          <p:cNvSpPr>
            <a:spLocks noGrp="1"/>
          </p:cNvSpPr>
          <p:nvPr>
            <p:ph type="title"/>
          </p:nvPr>
        </p:nvSpPr>
        <p:spPr>
          <a:xfrm>
            <a:off x="709787" y="352551"/>
            <a:ext cx="10669813" cy="511862"/>
          </a:xfrm>
        </p:spPr>
        <p:txBody>
          <a:bodyPr/>
          <a:lstStyle/>
          <a:p>
            <a:r>
              <a:rPr lang="en-US"/>
              <a:t>Click to edit Master title style</a:t>
            </a:r>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
        <p:nvSpPr>
          <p:cNvPr id="9" name="Content Placeholder 4"/>
          <p:cNvSpPr>
            <a:spLocks noGrp="1"/>
          </p:cNvSpPr>
          <p:nvPr>
            <p:ph sz="quarter" idx="12"/>
          </p:nvPr>
        </p:nvSpPr>
        <p:spPr>
          <a:xfrm>
            <a:off x="709787" y="1005463"/>
            <a:ext cx="10669813" cy="5075237"/>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6"/>
          </p:nvPr>
        </p:nvSpPr>
        <p:spPr/>
        <p:txBody>
          <a:bodyPr/>
          <a:lstStyle>
            <a:lvl1pPr>
              <a:defRPr/>
            </a:lvl1pPr>
          </a:lstStyle>
          <a:p>
            <a:pPr>
              <a:defRPr/>
            </a:pPr>
            <a:fld id="{3B159288-F0F7-463D-83EE-C0C99C81D6AD}" type="slidenum">
              <a:rPr lang="en-US" altLang="en-US"/>
              <a:pPr>
                <a:defRPr/>
              </a:pPr>
              <a:t>‹#›</a:t>
            </a:fld>
            <a:endParaRPr lang="en-US" altLang="en-US"/>
          </a:p>
        </p:txBody>
      </p:sp>
    </p:spTree>
    <p:extLst>
      <p:ext uri="{BB962C8B-B14F-4D97-AF65-F5344CB8AC3E}">
        <p14:creationId xmlns:p14="http://schemas.microsoft.com/office/powerpoint/2010/main" val="162248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96991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mple Text with Takeaway">
    <p:spTree>
      <p:nvGrpSpPr>
        <p:cNvPr id="1" name="Shape 39"/>
        <p:cNvGrpSpPr/>
        <p:nvPr/>
      </p:nvGrpSpPr>
      <p:grpSpPr>
        <a:xfrm>
          <a:off x="0" y="0"/>
          <a:ext cx="0" cy="0"/>
          <a:chOff x="0" y="0"/>
          <a:chExt cx="0" cy="0"/>
        </a:xfrm>
      </p:grpSpPr>
      <p:sp>
        <p:nvSpPr>
          <p:cNvPr id="40" name="Shape 40"/>
          <p:cNvSpPr/>
          <p:nvPr/>
        </p:nvSpPr>
        <p:spPr>
          <a:xfrm>
            <a:off x="0" y="6364287"/>
            <a:ext cx="11584517" cy="504824"/>
          </a:xfrm>
          <a:prstGeom prst="round1Rect">
            <a:avLst>
              <a:gd name="adj" fmla="val 50000"/>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1" name="Shape 41"/>
          <p:cNvSpPr txBox="1">
            <a:spLocks noGrp="1"/>
          </p:cNvSpPr>
          <p:nvPr>
            <p:ph type="title"/>
          </p:nvPr>
        </p:nvSpPr>
        <p:spPr>
          <a:xfrm>
            <a:off x="686103" y="344559"/>
            <a:ext cx="10830679" cy="511861"/>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2400" b="1"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2400" b="1"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2400" b="1"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2400" b="1"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685800" y="1418898"/>
            <a:ext cx="10670117" cy="4714887"/>
          </a:xfrm>
          <a:prstGeom prst="rect">
            <a:avLst/>
          </a:prstGeom>
          <a:noFill/>
          <a:ln>
            <a:noFill/>
          </a:ln>
        </p:spPr>
        <p:txBody>
          <a:bodyPr lIns="91425" tIns="91425" rIns="91425" bIns="91425" anchor="t" anchorCtr="0"/>
          <a:lstStyle>
            <a:lvl1pPr marL="231775" marR="0" lvl="0" indent="-227013" algn="l" rtl="0">
              <a:spcBef>
                <a:spcPts val="400"/>
              </a:spcBef>
              <a:spcAft>
                <a:spcPts val="0"/>
              </a:spcAft>
              <a:buClr>
                <a:srgbClr val="C00000"/>
              </a:buClr>
              <a:buSzPct val="100000"/>
              <a:buFont typeface="Arial"/>
              <a:buChar char="•"/>
              <a:tabLst/>
              <a:defRPr sz="2000" b="0" i="0" u="none" strike="noStrike" cap="none">
                <a:solidFill>
                  <a:schemeClr val="dk1"/>
                </a:solidFill>
                <a:latin typeface="Arial"/>
                <a:ea typeface="Arial"/>
                <a:cs typeface="Arial"/>
                <a:sym typeface="Arial"/>
              </a:defRPr>
            </a:lvl1pPr>
            <a:lvl2pPr marL="457200" marR="0" lvl="1" indent="-635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04863" marR="0" lvl="2" indent="-91122" algn="l" rtl="0">
              <a:spcBef>
                <a:spcPts val="320"/>
              </a:spcBef>
              <a:spcAft>
                <a:spcPts val="0"/>
              </a:spcAft>
              <a:buClr>
                <a:srgbClr val="7F7F7F"/>
              </a:buClr>
              <a:buSzPct val="90000"/>
              <a:buFont typeface="Noto Sans Symbols"/>
              <a:buChar char="▪"/>
              <a:defRPr sz="1600" b="0" i="0" u="none" strike="noStrike" cap="none">
                <a:solidFill>
                  <a:schemeClr val="dk1"/>
                </a:solidFill>
                <a:latin typeface="Arial"/>
                <a:ea typeface="Arial"/>
                <a:cs typeface="Arial"/>
                <a:sym typeface="Arial"/>
              </a:defRPr>
            </a:lvl3pPr>
            <a:lvl4pPr marL="1201738" marR="0" lvl="3" indent="-84137" algn="l" rtl="0">
              <a:spcBef>
                <a:spcPts val="280"/>
              </a:spcBef>
              <a:spcAft>
                <a:spcPts val="0"/>
              </a:spcAft>
              <a:buClr>
                <a:srgbClr val="7F7F7F"/>
              </a:buClr>
              <a:buSzPct val="100000"/>
              <a:buFont typeface="Arial"/>
              <a:buChar char="-"/>
              <a:defRPr sz="1400" b="0" i="0" u="none" strike="noStrike" cap="none">
                <a:solidFill>
                  <a:schemeClr val="dk1"/>
                </a:solidFill>
                <a:latin typeface="Helvetica Neue"/>
                <a:ea typeface="Helvetica Neue"/>
                <a:cs typeface="Helvetica Neue"/>
                <a:sym typeface="Helvetica Neue"/>
              </a:defRPr>
            </a:lvl4pPr>
            <a:lvl5pPr marL="1719263" marR="0" lvl="4" indent="-93663" algn="l" rtl="0">
              <a:spcBef>
                <a:spcPts val="280"/>
              </a:spcBef>
              <a:spcAft>
                <a:spcPts val="0"/>
              </a:spcAft>
              <a:buClr>
                <a:srgbClr val="7F7F7F"/>
              </a:buClr>
              <a:buSzPct val="100000"/>
              <a:buFont typeface="Arial"/>
              <a:buChar char="»"/>
              <a:defRPr sz="1400" b="0"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315383" y="6384610"/>
            <a:ext cx="11063816" cy="457200"/>
          </a:xfrm>
          <a:prstGeom prst="rect">
            <a:avLst/>
          </a:prstGeom>
          <a:noFill/>
          <a:ln>
            <a:noFill/>
          </a:ln>
        </p:spPr>
        <p:txBody>
          <a:bodyPr lIns="91425" tIns="91425" rIns="91425" bIns="91425" anchor="t" anchorCtr="0"/>
          <a:lstStyle>
            <a:lvl1pPr marL="0" marR="0" lvl="0" indent="0" algn="ctr" rtl="0">
              <a:spcBef>
                <a:spcPts val="480"/>
              </a:spcBef>
              <a:spcAft>
                <a:spcPts val="0"/>
              </a:spcAft>
              <a:buClr>
                <a:srgbClr val="C00000"/>
              </a:buClr>
              <a:buFont typeface="Arial"/>
              <a:buNone/>
              <a:defRPr sz="2400" b="1" i="0" u="none" strike="noStrike" cap="none">
                <a:solidFill>
                  <a:schemeClr val="lt1"/>
                </a:solidFill>
                <a:latin typeface="Arial"/>
                <a:ea typeface="Arial"/>
                <a:cs typeface="Arial"/>
                <a:sym typeface="Arial"/>
              </a:defRPr>
            </a:lvl1pPr>
            <a:lvl2pPr marL="627063" marR="0" lvl="1" indent="-5556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1084263" marR="0" lvl="2" indent="-78423" algn="l" rtl="0">
              <a:spcBef>
                <a:spcPts val="320"/>
              </a:spcBef>
              <a:spcAft>
                <a:spcPts val="0"/>
              </a:spcAft>
              <a:buClr>
                <a:srgbClr val="7F7F7F"/>
              </a:buClr>
              <a:buSzPct val="90000"/>
              <a:buFont typeface="Noto Sans Symbols"/>
              <a:buChar char="▪"/>
              <a:defRPr sz="16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11645900" y="-28575"/>
            <a:ext cx="675216" cy="504824"/>
          </a:xfrm>
          <a:prstGeom prst="rect">
            <a:avLst/>
          </a:prstGeom>
          <a:noFill/>
          <a:ln>
            <a:noFill/>
          </a:ln>
        </p:spPr>
        <p:txBody>
          <a:bodyPr lIns="91425" tIns="45700" rIns="91425" bIns="45700" anchor="ctr" anchorCtr="0">
            <a:noAutofit/>
          </a:bodyPr>
          <a:lstStyle/>
          <a:p>
            <a:pPr>
              <a:spcBef>
                <a:spcPts val="0"/>
              </a:spcBef>
              <a:spcAft>
                <a:spcPts val="0"/>
              </a:spcAft>
              <a:buSzPct val="25000"/>
            </a:pPr>
            <a:fld id="{00000000-1234-1234-1234-123412341234}" type="slidenum">
              <a:rPr lang="en-US" sz="1000" b="1" smtClean="0">
                <a:solidFill>
                  <a:schemeClr val="lt1"/>
                </a:solidFill>
                <a:latin typeface="Helvetica Neue"/>
                <a:ea typeface="Helvetica Neue"/>
                <a:cs typeface="Helvetica Neue"/>
                <a:sym typeface="Helvetica Neue"/>
              </a:rPr>
              <a:pPr>
                <a:spcBef>
                  <a:spcPts val="0"/>
                </a:spcBef>
                <a:spcAft>
                  <a:spcPts val="0"/>
                </a:spcAft>
                <a:buSzPct val="25000"/>
              </a:pPr>
              <a:t>‹#›</a:t>
            </a:fld>
            <a:endParaRPr lang="en-US" sz="1000" b="1">
              <a:solidFill>
                <a:schemeClr val="lt1"/>
              </a:solidFill>
              <a:latin typeface="Helvetica Neue"/>
              <a:ea typeface="Helvetica Neue"/>
              <a:cs typeface="Helvetica Neue"/>
              <a:sym typeface="Helvetica Neue"/>
            </a:endParaRPr>
          </a:p>
        </p:txBody>
      </p:sp>
      <p:sp>
        <p:nvSpPr>
          <p:cNvPr id="3" name="Text Placeholder 2"/>
          <p:cNvSpPr>
            <a:spLocks noGrp="1"/>
          </p:cNvSpPr>
          <p:nvPr>
            <p:ph type="body" sz="quarter" idx="13"/>
          </p:nvPr>
        </p:nvSpPr>
        <p:spPr>
          <a:xfrm>
            <a:off x="685800" y="920751"/>
            <a:ext cx="10830984" cy="377825"/>
          </a:xfrm>
          <a:prstGeom prst="rect">
            <a:avLst/>
          </a:prstGeom>
        </p:spPr>
        <p:txBody>
          <a:bodyPr/>
          <a:lstStyle>
            <a:lvl1pPr>
              <a:defRPr sz="18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1655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86103" y="357810"/>
            <a:ext cx="10669812" cy="49861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800" b="1"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2800" b="1"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dk1"/>
                </a:solidFill>
                <a:latin typeface="Arial"/>
                <a:ea typeface="Arial"/>
                <a:cs typeface="Arial"/>
                <a:sym typeface="Arial"/>
              </a:defRPr>
            </a:lvl5pPr>
            <a:lvl6pPr marL="457200" marR="0" lvl="5" indent="0" algn="l" rtl="0">
              <a:spcBef>
                <a:spcPts val="0"/>
              </a:spcBef>
              <a:spcAft>
                <a:spcPts val="0"/>
              </a:spcAft>
              <a:buNone/>
              <a:defRPr sz="2400" b="1" i="0" u="none" strike="noStrike" cap="none">
                <a:solidFill>
                  <a:schemeClr val="dk1"/>
                </a:solidFill>
                <a:latin typeface="Arial"/>
                <a:ea typeface="Arial"/>
                <a:cs typeface="Arial"/>
                <a:sym typeface="Arial"/>
              </a:defRPr>
            </a:lvl6pPr>
            <a:lvl7pPr marL="914400" marR="0" lvl="6" indent="0" algn="l" rtl="0">
              <a:spcBef>
                <a:spcPts val="0"/>
              </a:spcBef>
              <a:spcAft>
                <a:spcPts val="0"/>
              </a:spcAft>
              <a:buNone/>
              <a:defRPr sz="2400" b="1" i="0" u="none" strike="noStrike" cap="none">
                <a:solidFill>
                  <a:schemeClr val="dk1"/>
                </a:solidFill>
                <a:latin typeface="Arial"/>
                <a:ea typeface="Arial"/>
                <a:cs typeface="Arial"/>
                <a:sym typeface="Arial"/>
              </a:defRPr>
            </a:lvl7pPr>
            <a:lvl8pPr marL="1371600" marR="0" lvl="7" indent="0" algn="l" rtl="0">
              <a:spcBef>
                <a:spcPts val="0"/>
              </a:spcBef>
              <a:spcAft>
                <a:spcPts val="0"/>
              </a:spcAft>
              <a:buNone/>
              <a:defRPr sz="2400" b="1" i="0" u="none" strike="noStrike" cap="none">
                <a:solidFill>
                  <a:schemeClr val="dk1"/>
                </a:solidFill>
                <a:latin typeface="Arial"/>
                <a:ea typeface="Arial"/>
                <a:cs typeface="Arial"/>
                <a:sym typeface="Arial"/>
              </a:defRPr>
            </a:lvl8pPr>
            <a:lvl9pPr marL="1828800" marR="0" lvl="8" indent="0" algn="l" rtl="0">
              <a:spcBef>
                <a:spcPts val="0"/>
              </a:spcBef>
              <a:spcAft>
                <a:spcPts val="0"/>
              </a:spcAft>
              <a:buNone/>
              <a:defRPr sz="2400" b="1"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body" idx="1"/>
          </p:nvPr>
        </p:nvSpPr>
        <p:spPr>
          <a:xfrm>
            <a:off x="685800" y="1519796"/>
            <a:ext cx="10670117" cy="4863540"/>
          </a:xfrm>
          <a:prstGeom prst="rect">
            <a:avLst/>
          </a:prstGeom>
          <a:noFill/>
          <a:ln>
            <a:noFill/>
          </a:ln>
        </p:spPr>
        <p:txBody>
          <a:bodyPr lIns="91425" tIns="91425" rIns="91425" bIns="91425" anchor="t" anchorCtr="0"/>
          <a:lstStyle>
            <a:lvl1pPr marL="344488" marR="0" lvl="0" indent="-215900" algn="l" rtl="0">
              <a:spcBef>
                <a:spcPts val="400"/>
              </a:spcBef>
              <a:spcAft>
                <a:spcPts val="0"/>
              </a:spcAft>
              <a:buClr>
                <a:schemeClr val="accent1"/>
              </a:buClr>
              <a:buSzPct val="100000"/>
              <a:buFont typeface="Arial"/>
              <a:buChar char="•"/>
              <a:tabLst/>
              <a:defRPr sz="2000" b="0" i="0" u="none" strike="noStrike" cap="none">
                <a:solidFill>
                  <a:schemeClr val="dk1"/>
                </a:solidFill>
                <a:latin typeface="Arial"/>
                <a:ea typeface="Arial"/>
                <a:cs typeface="Arial"/>
                <a:sym typeface="Arial"/>
              </a:defRPr>
            </a:lvl1pPr>
            <a:lvl2pPr marL="457200" marR="0" lvl="1" indent="-63500" algn="l" rtl="0">
              <a:spcBef>
                <a:spcPts val="360"/>
              </a:spcBef>
              <a:spcAft>
                <a:spcPts val="0"/>
              </a:spcAft>
              <a:buClr>
                <a:schemeClr val="accent2"/>
              </a:buClr>
              <a:buSzPct val="100000"/>
              <a:buFont typeface="Arial"/>
              <a:buChar char="-"/>
              <a:defRPr sz="1800" b="0" i="0" u="none" strike="noStrike" cap="none">
                <a:solidFill>
                  <a:schemeClr val="dk1"/>
                </a:solidFill>
                <a:latin typeface="Arial"/>
                <a:ea typeface="Arial"/>
                <a:cs typeface="Arial"/>
                <a:sym typeface="Arial"/>
              </a:defRPr>
            </a:lvl2pPr>
            <a:lvl3pPr marL="804863" marR="0" lvl="2" indent="-91122" algn="l" rtl="0">
              <a:spcBef>
                <a:spcPts val="320"/>
              </a:spcBef>
              <a:spcAft>
                <a:spcPts val="0"/>
              </a:spcAft>
              <a:buClr>
                <a:schemeClr val="accent2"/>
              </a:buClr>
              <a:buSzPct val="90000"/>
              <a:buFont typeface="Noto Sans Symbols"/>
              <a:buChar char="▪"/>
              <a:defRPr sz="1600" b="0" i="0" u="none" strike="noStrike" cap="none">
                <a:solidFill>
                  <a:schemeClr val="dk1"/>
                </a:solidFill>
                <a:latin typeface="Arial"/>
                <a:ea typeface="Arial"/>
                <a:cs typeface="Arial"/>
                <a:sym typeface="Arial"/>
              </a:defRPr>
            </a:lvl3pPr>
            <a:lvl4pPr marL="1201738" marR="0" lvl="3" indent="-84137" algn="l" rtl="0">
              <a:spcBef>
                <a:spcPts val="280"/>
              </a:spcBef>
              <a:spcAft>
                <a:spcPts val="0"/>
              </a:spcAft>
              <a:buClr>
                <a:schemeClr val="accent2"/>
              </a:buClr>
              <a:buSzPct val="100000"/>
              <a:buFont typeface="Arial"/>
              <a:buChar char="-"/>
              <a:defRPr sz="1400" b="0" i="0" u="none" strike="noStrike" cap="none">
                <a:solidFill>
                  <a:schemeClr val="dk1"/>
                </a:solidFill>
                <a:latin typeface="Helvetica Neue"/>
                <a:ea typeface="Helvetica Neue"/>
                <a:cs typeface="Helvetica Neue"/>
                <a:sym typeface="Helvetica Neue"/>
              </a:defRPr>
            </a:lvl4pPr>
            <a:lvl5pPr marL="1719263" marR="0" lvl="4" indent="-93663" algn="l" rtl="0">
              <a:spcBef>
                <a:spcPts val="280"/>
              </a:spcBef>
              <a:spcAft>
                <a:spcPts val="0"/>
              </a:spcAft>
              <a:buClr>
                <a:schemeClr val="accent2"/>
              </a:buClr>
              <a:buSzPct val="100000"/>
              <a:buFont typeface="Arial"/>
              <a:buChar char="»"/>
              <a:defRPr sz="1400" b="0" i="0" u="none" strike="noStrike" cap="none">
                <a:solidFill>
                  <a:schemeClr val="dk1"/>
                </a:solidFill>
                <a:latin typeface="Helvetica Neue"/>
                <a:ea typeface="Helvetica Neue"/>
                <a:cs typeface="Helvetica Neue"/>
                <a:sym typeface="Helvetica Neue"/>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11645900" y="-28575"/>
            <a:ext cx="675216" cy="504824"/>
          </a:xfrm>
          <a:prstGeom prst="rect">
            <a:avLst/>
          </a:prstGeom>
          <a:noFill/>
          <a:ln>
            <a:noFill/>
          </a:ln>
        </p:spPr>
        <p:txBody>
          <a:bodyPr lIns="91425" tIns="45700" rIns="91425" bIns="45700" anchor="ctr" anchorCtr="0">
            <a:noAutofit/>
          </a:bodyPr>
          <a:lstStyle>
            <a:lvl1pPr>
              <a:defRPr>
                <a:solidFill>
                  <a:schemeClr val="bg1"/>
                </a:solidFill>
                <a:latin typeface="+mn-lt"/>
              </a:defRPr>
            </a:lvl1pPr>
          </a:lstStyle>
          <a:p>
            <a:pPr>
              <a:buSzPct val="25000"/>
            </a:pPr>
            <a:fld id="{00000000-1234-1234-1234-123412341234}" type="slidenum">
              <a:rPr lang="en-US" sz="1000" b="1" smtClean="0">
                <a:ea typeface="Helvetica Neue"/>
                <a:cs typeface="Helvetica Neue"/>
                <a:sym typeface="Helvetica Neue"/>
              </a:rPr>
              <a:pPr>
                <a:buSzPct val="25000"/>
              </a:pPr>
              <a:t>‹#›</a:t>
            </a:fld>
            <a:endParaRPr lang="en-US" sz="1000" b="1">
              <a:ea typeface="Helvetica Neue"/>
              <a:cs typeface="Helvetica Neue"/>
              <a:sym typeface="Helvetica Neue"/>
            </a:endParaRPr>
          </a:p>
        </p:txBody>
      </p:sp>
      <p:sp>
        <p:nvSpPr>
          <p:cNvPr id="5" name="Text Placeholder 2"/>
          <p:cNvSpPr>
            <a:spLocks noGrp="1"/>
          </p:cNvSpPr>
          <p:nvPr>
            <p:ph type="body" sz="quarter" idx="13"/>
          </p:nvPr>
        </p:nvSpPr>
        <p:spPr>
          <a:xfrm>
            <a:off x="685800" y="920751"/>
            <a:ext cx="10830984" cy="377825"/>
          </a:xfrm>
          <a:prstGeom prst="rect">
            <a:avLst/>
          </a:prstGeom>
        </p:spPr>
        <p:txBody>
          <a:bodyPr/>
          <a:lstStyle>
            <a:lvl1pPr>
              <a:defRPr sz="16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51947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imple Text with Takeaway">
    <p:spTree>
      <p:nvGrpSpPr>
        <p:cNvPr id="1" name=""/>
        <p:cNvGrpSpPr/>
        <p:nvPr/>
      </p:nvGrpSpPr>
      <p:grpSpPr>
        <a:xfrm>
          <a:off x="0" y="0"/>
          <a:ext cx="0" cy="0"/>
          <a:chOff x="0" y="0"/>
          <a:chExt cx="0" cy="0"/>
        </a:xfrm>
      </p:grpSpPr>
      <p:sp>
        <p:nvSpPr>
          <p:cNvPr id="5" name="Round Single Corner Rectangle 4"/>
          <p:cNvSpPr/>
          <p:nvPr userDrawn="1"/>
        </p:nvSpPr>
        <p:spPr>
          <a:xfrm>
            <a:off x="0" y="6364289"/>
            <a:ext cx="11584517" cy="504825"/>
          </a:xfrm>
          <a:prstGeom prst="round1Rect">
            <a:avLst>
              <a:gd name="adj" fmla="val 50000"/>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itle 1"/>
          <p:cNvSpPr>
            <a:spLocks noGrp="1"/>
          </p:cNvSpPr>
          <p:nvPr>
            <p:ph type="title"/>
          </p:nvPr>
        </p:nvSpPr>
        <p:spPr>
          <a:xfrm>
            <a:off x="709787" y="352551"/>
            <a:ext cx="10669813" cy="511862"/>
          </a:xfrm>
        </p:spPr>
        <p:txBody>
          <a:bodyPr/>
          <a:lstStyle/>
          <a:p>
            <a:r>
              <a:rPr lang="en-US"/>
              <a:t>Click to edit Master title style</a:t>
            </a:r>
          </a:p>
        </p:txBody>
      </p:sp>
      <p:sp>
        <p:nvSpPr>
          <p:cNvPr id="14" name="Text Placeholder 9"/>
          <p:cNvSpPr>
            <a:spLocks noGrp="1"/>
          </p:cNvSpPr>
          <p:nvPr>
            <p:ph type="body" sz="quarter" idx="15"/>
          </p:nvPr>
        </p:nvSpPr>
        <p:spPr>
          <a:xfrm>
            <a:off x="315384" y="6384610"/>
            <a:ext cx="11063816" cy="457200"/>
          </a:xfrm>
          <a:prstGeom prst="rect">
            <a:avLst/>
          </a:prstGeom>
        </p:spPr>
        <p:txBody>
          <a:bodyPr/>
          <a:lstStyle>
            <a:lvl1pPr marL="0" indent="0" algn="r">
              <a:buNone/>
              <a:defRPr sz="2400" b="1">
                <a:solidFill>
                  <a:schemeClr val="bg1"/>
                </a:solidFill>
              </a:defRPr>
            </a:lvl1pPr>
          </a:lstStyle>
          <a:p>
            <a:pPr lvl="0"/>
            <a:r>
              <a:rPr lang="en-US"/>
              <a:t>Click to edit Master text styles</a:t>
            </a:r>
          </a:p>
        </p:txBody>
      </p:sp>
      <p:sp>
        <p:nvSpPr>
          <p:cNvPr id="9" name="Content Placeholder 4"/>
          <p:cNvSpPr>
            <a:spLocks noGrp="1"/>
          </p:cNvSpPr>
          <p:nvPr>
            <p:ph sz="quarter" idx="12"/>
          </p:nvPr>
        </p:nvSpPr>
        <p:spPr>
          <a:xfrm>
            <a:off x="709787" y="1005463"/>
            <a:ext cx="10669813" cy="5075237"/>
          </a:xfrm>
          <a:prstGeom prst="rect">
            <a:avLst/>
          </a:prstGeom>
        </p:spPr>
        <p:txBody>
          <a:bodyPr/>
          <a:lstStyle>
            <a:lvl4pPr marL="1600200" indent="-228600">
              <a:buClr>
                <a:schemeClr val="accent2"/>
              </a:buClr>
              <a:buFont typeface="Arial" panose="020B0604020202020204" pitchFamily="34" charset="0"/>
              <a:buChar char="-"/>
              <a:defRPr sz="1400">
                <a:latin typeface="Arial" panose="020B0604020202020204" pitchFamily="34" charset="0"/>
                <a:cs typeface="Arial" panose="020B0604020202020204" pitchFamily="34" charset="0"/>
              </a:defRPr>
            </a:lvl4pPr>
            <a:lvl5pPr>
              <a:buClr>
                <a:schemeClr val="accent2"/>
              </a:buCl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6"/>
          </p:nvPr>
        </p:nvSpPr>
        <p:spPr/>
        <p:txBody>
          <a:bodyPr/>
          <a:lstStyle>
            <a:lvl1pPr algn="l">
              <a:defRPr sz="1000" b="1" i="0">
                <a:solidFill>
                  <a:schemeClr val="bg1"/>
                </a:solidFill>
                <a:latin typeface="HelveticaNeue MediumCond"/>
                <a:cs typeface="HelveticaNeue MediumCond"/>
              </a:defRPr>
            </a:lvl1pPr>
          </a:lstStyle>
          <a:p>
            <a:pPr>
              <a:defRPr/>
            </a:pPr>
            <a:fld id="{FE29A1AF-F52A-4A75-9B21-C909CB99C378}" type="slidenum">
              <a:rPr lang="en-US"/>
              <a:pPr>
                <a:defRPr/>
              </a:pPr>
              <a:t>‹#›</a:t>
            </a:fld>
            <a:endParaRPr lang="en-US"/>
          </a:p>
        </p:txBody>
      </p:sp>
    </p:spTree>
    <p:extLst>
      <p:ext uri="{BB962C8B-B14F-4D97-AF65-F5344CB8AC3E}">
        <p14:creationId xmlns:p14="http://schemas.microsoft.com/office/powerpoint/2010/main" val="199548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Open Layou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024717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713232" y="356616"/>
            <a:ext cx="10523336" cy="498475"/>
          </a:xfrm>
        </p:spPr>
        <p:txBody>
          <a:bodyPr/>
          <a:lstStyle>
            <a:lvl1pPr>
              <a:defRPr>
                <a:solidFill>
                  <a:schemeClr val="bg2"/>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solidFill>
                  <a:schemeClr val="bg1"/>
                </a:solidFill>
              </a:defRPr>
            </a:lvl1pPr>
          </a:lstStyle>
          <a:p>
            <a:pPr>
              <a:defRPr/>
            </a:pPr>
            <a:fld id="{521D1E3F-96BE-4EC6-B772-60D92C1E53EA}" type="slidenum">
              <a:rPr lang="en-US" smtClean="0"/>
              <a:pPr>
                <a:defRPr/>
              </a:pPr>
              <a:t>‹#›</a:t>
            </a:fld>
            <a:endParaRPr lang="en-US" dirty="0"/>
          </a:p>
        </p:txBody>
      </p:sp>
      <p:sp>
        <p:nvSpPr>
          <p:cNvPr id="5" name="Text Placeholder 9"/>
          <p:cNvSpPr>
            <a:spLocks noGrp="1"/>
          </p:cNvSpPr>
          <p:nvPr>
            <p:ph type="body" sz="quarter" idx="15"/>
          </p:nvPr>
        </p:nvSpPr>
        <p:spPr>
          <a:xfrm>
            <a:off x="315384" y="6382512"/>
            <a:ext cx="11063816" cy="457200"/>
          </a:xfrm>
          <a:prstGeom prst="rect">
            <a:avLst/>
          </a:prstGeom>
        </p:spPr>
        <p:txBody>
          <a:bodyPr anchor="ctr"/>
          <a:lstStyle>
            <a:lvl1pPr marL="0" indent="0" algn="r">
              <a:buNone/>
              <a:defRPr sz="24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7079869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1.vml"/><Relationship Id="rId7"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tags" Target="../tags/tag2.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oleObject" Target="../embeddings/oleObject2.bin"/><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ags" Target="../tags/tag3.xml"/><Relationship Id="rId2" Type="http://schemas.openxmlformats.org/officeDocument/2006/relationships/slideLayout" Target="../slideLayouts/slideLayout3.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vmlDrawing" Target="../drawings/vmlDrawing2.vml"/><Relationship Id="rId5" Type="http://schemas.openxmlformats.org/officeDocument/2006/relationships/slideLayout" Target="../slideLayouts/slideLayout6.xml"/><Relationship Id="rId15" Type="http://schemas.openxmlformats.org/officeDocument/2006/relationships/image" Target="../media/image5.png"/><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vmlDrawing" Target="../drawings/vmlDrawing6.vml"/><Relationship Id="rId2" Type="http://schemas.openxmlformats.org/officeDocument/2006/relationships/slideLayout" Target="../slideLayouts/slideLayout13.xml"/><Relationship Id="rId16"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4.xml"/><Relationship Id="rId5" Type="http://schemas.openxmlformats.org/officeDocument/2006/relationships/slideLayout" Target="../slideLayouts/slideLayout16.xml"/><Relationship Id="rId15" Type="http://schemas.openxmlformats.org/officeDocument/2006/relationships/image" Target="../media/image7.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2.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3.jpeg"/><Relationship Id="rId5" Type="http://schemas.openxmlformats.org/officeDocument/2006/relationships/theme" Target="../theme/theme6.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0.xml"/><Relationship Id="rId7" Type="http://schemas.openxmlformats.org/officeDocument/2006/relationships/image" Target="../media/image14.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file:///\\localhost\Volumes\DMS-Server\Clients\Honeywell%20PPT%20\Honeywell%20-%20Freestanding%20Logos\Honeywell%20-%20Freestanding%20Logo%20RGB.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12192000" cy="5751871"/>
          </a:xfrm>
          <a:prstGeom prst="rect">
            <a:avLst/>
          </a:prstGeom>
          <a:noFill/>
          <a:ln>
            <a:noFill/>
          </a:ln>
        </p:spPr>
      </p:pic>
      <p:graphicFrame>
        <p:nvGraphicFramePr>
          <p:cNvPr id="2" name="Object 1" hidden="1"/>
          <p:cNvGraphicFramePr>
            <a:graphicFrameLocks noChangeAspect="1"/>
          </p:cNvGraphicFramePr>
          <p:nvPr userDrawn="1">
            <p:custDataLst>
              <p:tags r:id="rId4"/>
            </p:custDataLst>
            <p:extLst>
              <p:ext uri="{D42A27DB-BD31-4B8C-83A1-F6EECF244321}">
                <p14:modId xmlns:p14="http://schemas.microsoft.com/office/powerpoint/2010/main" val="3909748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4"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6" name="Picture 5" descr="Corner-01 copy.png"/>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3793067"/>
            <a:ext cx="12192000" cy="3052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localhost\Volumes\DMS-Server\Clients\Honeywell PPT \Honeywell - Freestanding Logos\Honeywell - Freestanding Logo RGB.png"/>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668934" y="6097589"/>
            <a:ext cx="1896092" cy="3537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15" r:id="rId1"/>
  </p:sldLayoutIdLst>
  <p:hf hdr="0" ftr="0" dt="0"/>
  <p:txStyles>
    <p:titleStyle>
      <a:lvl1pPr algn="l" defTabSz="457200" rtl="0" eaLnBrk="0" fontAlgn="base" hangingPunct="0">
        <a:spcBef>
          <a:spcPct val="0"/>
        </a:spcBef>
        <a:spcAft>
          <a:spcPct val="0"/>
        </a:spcAft>
        <a:defRPr sz="2400" kern="1200">
          <a:solidFill>
            <a:schemeClr val="tx1"/>
          </a:solidFill>
          <a:latin typeface="HelveticaNeue BoldCond"/>
          <a:ea typeface="HelveticaNeue BoldCond"/>
          <a:cs typeface="HelveticaNeue BoldCond"/>
        </a:defRPr>
      </a:lvl1pPr>
      <a:lvl2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2pPr>
      <a:lvl3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3pPr>
      <a:lvl4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4pPr>
      <a:lvl5pPr algn="l" defTabSz="457200" rtl="0" eaLnBrk="0" fontAlgn="base" hangingPunct="0">
        <a:spcBef>
          <a:spcPct val="0"/>
        </a:spcBef>
        <a:spcAft>
          <a:spcPct val="0"/>
        </a:spcAft>
        <a:defRPr sz="2400">
          <a:solidFill>
            <a:schemeClr val="tx1"/>
          </a:solidFill>
          <a:latin typeface="HelveticaNeue BoldCond"/>
          <a:ea typeface="HelveticaNeue BoldCond"/>
          <a:cs typeface="HelveticaNeue BoldCond"/>
        </a:defRPr>
      </a:lvl5pPr>
      <a:lvl6pPr marL="457200" algn="l" defTabSz="457200" rtl="0" fontAlgn="base">
        <a:spcBef>
          <a:spcPct val="0"/>
        </a:spcBef>
        <a:spcAft>
          <a:spcPct val="0"/>
        </a:spcAft>
        <a:defRPr sz="2400">
          <a:solidFill>
            <a:schemeClr val="tx1"/>
          </a:solidFill>
          <a:latin typeface="HelveticaNeue BoldCond"/>
          <a:ea typeface="HelveticaNeue BoldCond"/>
          <a:cs typeface="HelveticaNeue BoldCond"/>
        </a:defRPr>
      </a:lvl6pPr>
      <a:lvl7pPr marL="914400" algn="l" defTabSz="457200" rtl="0" fontAlgn="base">
        <a:spcBef>
          <a:spcPct val="0"/>
        </a:spcBef>
        <a:spcAft>
          <a:spcPct val="0"/>
        </a:spcAft>
        <a:defRPr sz="2400">
          <a:solidFill>
            <a:schemeClr val="tx1"/>
          </a:solidFill>
          <a:latin typeface="HelveticaNeue BoldCond"/>
          <a:ea typeface="HelveticaNeue BoldCond"/>
          <a:cs typeface="HelveticaNeue BoldCond"/>
        </a:defRPr>
      </a:lvl7pPr>
      <a:lvl8pPr marL="1371600" algn="l" defTabSz="457200" rtl="0" fontAlgn="base">
        <a:spcBef>
          <a:spcPct val="0"/>
        </a:spcBef>
        <a:spcAft>
          <a:spcPct val="0"/>
        </a:spcAft>
        <a:defRPr sz="2400">
          <a:solidFill>
            <a:schemeClr val="tx1"/>
          </a:solidFill>
          <a:latin typeface="HelveticaNeue BoldCond"/>
          <a:ea typeface="HelveticaNeue BoldCond"/>
          <a:cs typeface="HelveticaNeue BoldCond"/>
        </a:defRPr>
      </a:lvl8pPr>
      <a:lvl9pPr marL="1828800" algn="l" defTabSz="457200" rtl="0" fontAlgn="base">
        <a:spcBef>
          <a:spcPct val="0"/>
        </a:spcBef>
        <a:spcAft>
          <a:spcPct val="0"/>
        </a:spcAft>
        <a:defRPr sz="2400">
          <a:solidFill>
            <a:schemeClr val="tx1"/>
          </a:solidFill>
          <a:latin typeface="HelveticaNeue BoldCond"/>
          <a:ea typeface="HelveticaNeue BoldCond"/>
          <a:cs typeface="HelveticaNeue BoldCond"/>
        </a:defRPr>
      </a:lvl9pPr>
    </p:titleStyle>
    <p:bodyStyle>
      <a:lvl1pPr algn="l" defTabSz="457200" rtl="0" eaLnBrk="0" fontAlgn="base" hangingPunct="0">
        <a:spcBef>
          <a:spcPct val="20000"/>
        </a:spcBef>
        <a:spcAft>
          <a:spcPct val="0"/>
        </a:spcAft>
        <a:buFont typeface="Arial" charset="0"/>
        <a:defRPr kern="1200">
          <a:solidFill>
            <a:schemeClr val="tx1"/>
          </a:solidFill>
          <a:latin typeface="Helvetica 55 Roman"/>
          <a:ea typeface="Helvetica 55 Roman"/>
          <a:cs typeface="Helvetica 55 Roman"/>
        </a:defRPr>
      </a:lvl1pPr>
      <a:lvl2pPr marL="742950" indent="-285750" algn="l" defTabSz="457200" rtl="0" eaLnBrk="0" fontAlgn="base" hangingPunct="0">
        <a:spcBef>
          <a:spcPct val="20000"/>
        </a:spcBef>
        <a:spcAft>
          <a:spcPct val="0"/>
        </a:spcAft>
        <a:buFont typeface="Arial" charset="0"/>
        <a:buChar char="•"/>
        <a:defRPr sz="1600" kern="1200">
          <a:solidFill>
            <a:schemeClr val="tx1"/>
          </a:solidFill>
          <a:latin typeface="Helvetica Neue"/>
          <a:ea typeface="Helvetica Neue"/>
          <a:cs typeface="Helvetica Neue"/>
        </a:defRPr>
      </a:lvl2pPr>
      <a:lvl3pPr marL="1143000" indent="-228600" algn="l" defTabSz="457200" rtl="0" eaLnBrk="0" fontAlgn="base" hangingPunct="0">
        <a:spcBef>
          <a:spcPct val="20000"/>
        </a:spcBef>
        <a:spcAft>
          <a:spcPct val="0"/>
        </a:spcAft>
        <a:buSzPct val="90000"/>
        <a:buFont typeface="Courier New" charset="0"/>
        <a:buChar char="o"/>
        <a:defRPr sz="1400" kern="1200">
          <a:solidFill>
            <a:schemeClr val="tx1"/>
          </a:solidFill>
          <a:latin typeface="Helvetica Neue"/>
          <a:ea typeface="Helvetica Neue"/>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2"/>
            </p:custDataLst>
            <p:extLst>
              <p:ext uri="{D42A27DB-BD31-4B8C-83A1-F6EECF244321}">
                <p14:modId xmlns:p14="http://schemas.microsoft.com/office/powerpoint/2010/main" val="4490504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2" name="think-cell Slide" r:id="rId13" imgW="395" imgH="394" progId="TCLayout.ActiveDocument.1">
                  <p:embed/>
                </p:oleObj>
              </mc:Choice>
              <mc:Fallback>
                <p:oleObj name="think-cell Slide" r:id="rId13" imgW="395" imgH="394"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pic>
        <p:nvPicPr>
          <p:cNvPr id="3" name="Picture 2" descr="corner.pn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941" y="2"/>
            <a:ext cx="12192000" cy="6858000"/>
          </a:xfrm>
          <a:prstGeom prst="rect">
            <a:avLst/>
          </a:prstGeom>
        </p:spPr>
      </p:pic>
      <p:sp>
        <p:nvSpPr>
          <p:cNvPr id="3075" name="Title Placeholder 1"/>
          <p:cNvSpPr>
            <a:spLocks noGrp="1"/>
          </p:cNvSpPr>
          <p:nvPr>
            <p:ph type="title"/>
          </p:nvPr>
        </p:nvSpPr>
        <p:spPr bwMode="auto">
          <a:xfrm>
            <a:off x="713317" y="357189"/>
            <a:ext cx="10479960" cy="4984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58E27D68-75D7-1046-B88F-55C44A5ED9A6}" type="slidenum">
              <a:rPr lang="en-US" smtClean="0"/>
              <a:pPr>
                <a:defRPr/>
              </a:pPr>
              <a:t>‹#›</a:t>
            </a:fld>
            <a:endParaRPr lang="en-US"/>
          </a:p>
        </p:txBody>
      </p:sp>
      <p:pic>
        <p:nvPicPr>
          <p:cNvPr id="11" name="Picture 10" descr="\\localhost\Volumes\DMS-Server\Clients\Honeywell PPT \Honeywell - Freestanding Logos\Honeywell - Freestanding Logo RGB.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388601" y="6519863"/>
            <a:ext cx="1370935" cy="259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3"/>
          <p:cNvSpPr>
            <a:spLocks noChangeArrowheads="1"/>
          </p:cNvSpPr>
          <p:nvPr/>
        </p:nvSpPr>
        <p:spPr bwMode="auto">
          <a:xfrm>
            <a:off x="730692" y="6585829"/>
            <a:ext cx="3555782"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bg1">
                    <a:lumMod val="50000"/>
                  </a:schemeClr>
                </a:solidFill>
                <a:cs typeface="Arial" panose="020B0604020202020204" pitchFamily="34" charset="0"/>
              </a:rPr>
              <a:t>Honeywell Confidential - © 2018 by Honeywell International Inc. All rights reserved. </a:t>
            </a:r>
          </a:p>
        </p:txBody>
      </p:sp>
    </p:spTree>
  </p:cSld>
  <p:clrMap bg1="lt1" tx1="dk1" bg2="lt2" tx2="dk2" accent1="accent1" accent2="accent2" accent3="accent3" accent4="accent4" accent5="accent5" accent6="accent6" hlink="hlink" folHlink="folHlink"/>
  <p:sldLayoutIdLst>
    <p:sldLayoutId id="2147493513" r:id="rId1"/>
    <p:sldLayoutId id="2147493530" r:id="rId2"/>
    <p:sldLayoutId id="2147493532" r:id="rId3"/>
    <p:sldLayoutId id="2147493533" r:id="rId4"/>
    <p:sldLayoutId id="2147493548" r:id="rId5"/>
    <p:sldLayoutId id="2147493549" r:id="rId6"/>
    <p:sldLayoutId id="2147493555" r:id="rId7"/>
    <p:sldLayoutId id="2147493585" r:id="rId8"/>
    <p:sldLayoutId id="2147493586" r:id="rId9"/>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16-9 wTKawa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07360" cy="6866640"/>
          </a:xfrm>
          <a:prstGeom prst="rect">
            <a:avLst/>
          </a:prstGeom>
        </p:spPr>
      </p:pic>
      <p:sp>
        <p:nvSpPr>
          <p:cNvPr id="3075" name="Title Placeholder 1"/>
          <p:cNvSpPr>
            <a:spLocks noGrp="1"/>
          </p:cNvSpPr>
          <p:nvPr>
            <p:ph type="title"/>
          </p:nvPr>
        </p:nvSpPr>
        <p:spPr bwMode="auto">
          <a:xfrm>
            <a:off x="713317" y="357189"/>
            <a:ext cx="10508865" cy="4984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Rectangle 23"/>
          <p:cNvSpPr>
            <a:spLocks noChangeArrowheads="1"/>
          </p:cNvSpPr>
          <p:nvPr/>
        </p:nvSpPr>
        <p:spPr bwMode="auto">
          <a:xfrm>
            <a:off x="730692" y="6164234"/>
            <a:ext cx="3555782"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bg1">
                    <a:lumMod val="50000"/>
                  </a:schemeClr>
                </a:solidFill>
                <a:cs typeface="Arial" panose="020B0604020202020204" pitchFamily="34" charset="0"/>
              </a:rPr>
              <a:t>Honeywell Confidential - © 2018 by Honeywell International Inc. All rights reserved. </a:t>
            </a:r>
          </a:p>
        </p:txBody>
      </p:sp>
      <p:sp>
        <p:nvSpPr>
          <p:cNvPr id="9" name="Slide Number Placeholder 5"/>
          <p:cNvSpPr>
            <a:spLocks noGrp="1"/>
          </p:cNvSpPr>
          <p:nvPr>
            <p:ph type="sldNum" sz="quarter" idx="4"/>
          </p:nvPr>
        </p:nvSpPr>
        <p:spPr>
          <a:xfrm>
            <a:off x="11645901" y="2"/>
            <a:ext cx="675217" cy="504825"/>
          </a:xfrm>
          <a:prstGeom prst="rect">
            <a:avLst/>
          </a:prstGeom>
        </p:spPr>
        <p:txBody>
          <a:bodyPr vert="horz" lIns="91440" tIns="45720" rIns="91440" bIns="45720" rtlCol="0" anchor="ctr"/>
          <a:lstStyle>
            <a:lvl1pPr algn="l" eaLnBrk="1" fontAlgn="auto" hangingPunct="1">
              <a:spcBef>
                <a:spcPts val="0"/>
              </a:spcBef>
              <a:spcAft>
                <a:spcPts val="0"/>
              </a:spcAft>
              <a:defRPr sz="1100" b="1" i="0">
                <a:solidFill>
                  <a:schemeClr val="bg1"/>
                </a:solidFill>
                <a:latin typeface="+mn-lt"/>
                <a:cs typeface="HelveticaNeue MediumCond"/>
              </a:defRPr>
            </a:lvl1pPr>
          </a:lstStyle>
          <a:p>
            <a:pPr>
              <a:defRPr/>
            </a:pPr>
            <a:fld id="{58E27D68-75D7-1046-B88F-55C44A5ED9A6}" type="slidenum">
              <a:rPr lang="en-US" smtClean="0"/>
              <a:pPr>
                <a:defRPr/>
              </a:pPr>
              <a:t>‹#›</a:t>
            </a:fld>
            <a:endParaRPr lang="en-US"/>
          </a:p>
        </p:txBody>
      </p:sp>
    </p:spTree>
    <p:extLst>
      <p:ext uri="{BB962C8B-B14F-4D97-AF65-F5344CB8AC3E}">
        <p14:creationId xmlns:p14="http://schemas.microsoft.com/office/powerpoint/2010/main" val="3896589691"/>
      </p:ext>
    </p:extLst>
  </p:cSld>
  <p:clrMap bg1="lt1" tx1="dk1" bg2="lt2" tx2="dk2" accent1="accent1" accent2="accent2" accent3="accent3" accent4="accent4" accent5="accent5" accent6="accent6" hlink="hlink" folHlink="folHlink"/>
  <p:sldLayoutIdLst>
    <p:sldLayoutId id="2147493529" r:id="rId1"/>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ound Single Corner Rectangle 1"/>
          <p:cNvSpPr>
            <a:spLocks noChangeAspect="1"/>
          </p:cNvSpPr>
          <p:nvPr userDrawn="1"/>
        </p:nvSpPr>
        <p:spPr>
          <a:xfrm rot="5400000">
            <a:off x="10820429" y="0"/>
            <a:ext cx="1371600" cy="1371542"/>
          </a:xfrm>
          <a:custGeom>
            <a:avLst/>
            <a:gdLst>
              <a:gd name="connsiteX0" fmla="*/ 0 w 1371600"/>
              <a:gd name="connsiteY0" fmla="*/ 0 h 1532236"/>
              <a:gd name="connsiteX1" fmla="*/ 1142995 w 1371600"/>
              <a:gd name="connsiteY1" fmla="*/ 0 h 1532236"/>
              <a:gd name="connsiteX2" fmla="*/ 1371600 w 1371600"/>
              <a:gd name="connsiteY2" fmla="*/ 228605 h 1532236"/>
              <a:gd name="connsiteX3" fmla="*/ 1371600 w 1371600"/>
              <a:gd name="connsiteY3" fmla="*/ 1532236 h 1532236"/>
              <a:gd name="connsiteX4" fmla="*/ 0 w 1371600"/>
              <a:gd name="connsiteY4" fmla="*/ 1532236 h 1532236"/>
              <a:gd name="connsiteX5" fmla="*/ 0 w 1371600"/>
              <a:gd name="connsiteY5" fmla="*/ 0 h 1532236"/>
              <a:gd name="connsiteX0" fmla="*/ 0 w 1371600"/>
              <a:gd name="connsiteY0" fmla="*/ 0 h 1532236"/>
              <a:gd name="connsiteX1" fmla="*/ 1142995 w 1371600"/>
              <a:gd name="connsiteY1" fmla="*/ 0 h 1532236"/>
              <a:gd name="connsiteX2" fmla="*/ 1371600 w 1371600"/>
              <a:gd name="connsiteY2" fmla="*/ 228605 h 1532236"/>
              <a:gd name="connsiteX3" fmla="*/ 0 w 1371600"/>
              <a:gd name="connsiteY3" fmla="*/ 1532236 h 1532236"/>
              <a:gd name="connsiteX4" fmla="*/ 0 w 1371600"/>
              <a:gd name="connsiteY4"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8 h 1532244"/>
              <a:gd name="connsiteX1" fmla="*/ 1142995 w 1142995"/>
              <a:gd name="connsiteY1" fmla="*/ 8 h 1532244"/>
              <a:gd name="connsiteX2" fmla="*/ 0 w 1142995"/>
              <a:gd name="connsiteY2" fmla="*/ 1532244 h 1532244"/>
              <a:gd name="connsiteX3" fmla="*/ 0 w 1142995"/>
              <a:gd name="connsiteY3" fmla="*/ 8 h 1532244"/>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4012 w 1147007"/>
              <a:gd name="connsiteY0" fmla="*/ 9 h 1532245"/>
              <a:gd name="connsiteX1" fmla="*/ 1147007 w 1147007"/>
              <a:gd name="connsiteY1" fmla="*/ 9 h 1532245"/>
              <a:gd name="connsiteX2" fmla="*/ 4012 w 1147007"/>
              <a:gd name="connsiteY2" fmla="*/ 1532245 h 1532245"/>
              <a:gd name="connsiteX3" fmla="*/ 4012 w 1147007"/>
              <a:gd name="connsiteY3" fmla="*/ 9 h 1532245"/>
              <a:gd name="connsiteX0" fmla="*/ 0 w 1142995"/>
              <a:gd name="connsiteY0" fmla="*/ 9 h 1532245"/>
              <a:gd name="connsiteX1" fmla="*/ 1142995 w 1142995"/>
              <a:gd name="connsiteY1" fmla="*/ 9 h 1532245"/>
              <a:gd name="connsiteX2" fmla="*/ 0 w 1142995"/>
              <a:gd name="connsiteY2" fmla="*/ 1532245 h 1532245"/>
              <a:gd name="connsiteX3" fmla="*/ 0 w 1142995"/>
              <a:gd name="connsiteY3" fmla="*/ 9 h 1532245"/>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64 h 1532300"/>
              <a:gd name="connsiteX1" fmla="*/ 1142995 w 1142995"/>
              <a:gd name="connsiteY1" fmla="*/ 64 h 1532300"/>
              <a:gd name="connsiteX2" fmla="*/ 0 w 1142995"/>
              <a:gd name="connsiteY2" fmla="*/ 1532300 h 1532300"/>
              <a:gd name="connsiteX3" fmla="*/ 0 w 1142995"/>
              <a:gd name="connsiteY3" fmla="*/ 64 h 1532300"/>
              <a:gd name="connsiteX0" fmla="*/ 0 w 1142995"/>
              <a:gd name="connsiteY0" fmla="*/ 76 h 1532312"/>
              <a:gd name="connsiteX1" fmla="*/ 1142995 w 1142995"/>
              <a:gd name="connsiteY1" fmla="*/ 76 h 1532312"/>
              <a:gd name="connsiteX2" fmla="*/ 0 w 1142995"/>
              <a:gd name="connsiteY2" fmla="*/ 1532312 h 1532312"/>
              <a:gd name="connsiteX3" fmla="*/ 0 w 1142995"/>
              <a:gd name="connsiteY3" fmla="*/ 76 h 1532312"/>
              <a:gd name="connsiteX0" fmla="*/ 0 w 1142995"/>
              <a:gd name="connsiteY0" fmla="*/ 83 h 1532319"/>
              <a:gd name="connsiteX1" fmla="*/ 1142995 w 1142995"/>
              <a:gd name="connsiteY1" fmla="*/ 83 h 1532319"/>
              <a:gd name="connsiteX2" fmla="*/ 0 w 1142995"/>
              <a:gd name="connsiteY2" fmla="*/ 1532319 h 1532319"/>
              <a:gd name="connsiteX3" fmla="*/ 0 w 1142995"/>
              <a:gd name="connsiteY3" fmla="*/ 83 h 1532319"/>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87 h 1532323"/>
              <a:gd name="connsiteX1" fmla="*/ 1142995 w 1142995"/>
              <a:gd name="connsiteY1" fmla="*/ 87 h 1532323"/>
              <a:gd name="connsiteX2" fmla="*/ 0 w 1142995"/>
              <a:gd name="connsiteY2" fmla="*/ 1532323 h 1532323"/>
              <a:gd name="connsiteX3" fmla="*/ 0 w 1142995"/>
              <a:gd name="connsiteY3" fmla="*/ 87 h 1532323"/>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 name="connsiteX0" fmla="*/ 0 w 1142995"/>
              <a:gd name="connsiteY0" fmla="*/ 0 h 1532236"/>
              <a:gd name="connsiteX1" fmla="*/ 1142995 w 1142995"/>
              <a:gd name="connsiteY1" fmla="*/ 0 h 1532236"/>
              <a:gd name="connsiteX2" fmla="*/ 0 w 1142995"/>
              <a:gd name="connsiteY2" fmla="*/ 1532236 h 1532236"/>
              <a:gd name="connsiteX3" fmla="*/ 0 w 1142995"/>
              <a:gd name="connsiteY3" fmla="*/ 0 h 1532236"/>
            </a:gdLst>
            <a:ahLst/>
            <a:cxnLst>
              <a:cxn ang="0">
                <a:pos x="connsiteX0" y="connsiteY0"/>
              </a:cxn>
              <a:cxn ang="0">
                <a:pos x="connsiteX1" y="connsiteY1"/>
              </a:cxn>
              <a:cxn ang="0">
                <a:pos x="connsiteX2" y="connsiteY2"/>
              </a:cxn>
              <a:cxn ang="0">
                <a:pos x="connsiteX3" y="connsiteY3"/>
              </a:cxn>
            </a:cxnLst>
            <a:rect l="l" t="t" r="r" b="b"/>
            <a:pathLst>
              <a:path w="1142995" h="1532236">
                <a:moveTo>
                  <a:pt x="0" y="0"/>
                </a:moveTo>
                <a:lnTo>
                  <a:pt x="1142995" y="0"/>
                </a:lnTo>
                <a:cubicBezTo>
                  <a:pt x="511969" y="21249"/>
                  <a:pt x="3930" y="739945"/>
                  <a:pt x="0" y="1532236"/>
                </a:cubicBezTo>
                <a:cubicBezTo>
                  <a:pt x="4519" y="403311"/>
                  <a:pt x="0" y="510745"/>
                  <a:pt x="0" y="0"/>
                </a:cubicBezTo>
                <a:close/>
              </a:path>
            </a:pathLst>
          </a:custGeom>
          <a:solidFill>
            <a:schemeClr val="accent3"/>
          </a:solidFill>
          <a:ln w="9525" cmpd="sng">
            <a:noFill/>
          </a:ln>
          <a:effectLst>
            <a:innerShdw blurRad="127000" dist="25400" dir="2700000">
              <a:schemeClr val="accent3">
                <a:lumMod val="50000"/>
                <a:alpha val="40000"/>
              </a:schemeClr>
            </a:innerShdw>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r>
              <a:rPr lang="en-US" sz="1800"/>
              <a:t> </a:t>
            </a:r>
          </a:p>
        </p:txBody>
      </p:sp>
      <p:graphicFrame>
        <p:nvGraphicFramePr>
          <p:cNvPr id="2050" name="Object 1" hidden="1"/>
          <p:cNvGraphicFramePr>
            <a:graphicFrameLocks noChangeAspect="1"/>
          </p:cNvGraphicFramePr>
          <p:nvPr userDrawn="1">
            <p:custDataLst>
              <p:tags r:id="rId13"/>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24" name="think-cell Slide" r:id="rId14" imgW="6350000" imgH="6350000" progId="">
                  <p:embed/>
                </p:oleObj>
              </mc:Choice>
              <mc:Fallback>
                <p:oleObj name="think-cell Slide" r:id="rId14" imgW="6350000" imgH="6350000" progId="">
                  <p:embed/>
                  <p:pic>
                    <p:nvPicPr>
                      <p:cNvPr id="2050" name="Objec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itle Placeholder 1"/>
          <p:cNvSpPr>
            <a:spLocks noGrp="1"/>
          </p:cNvSpPr>
          <p:nvPr>
            <p:ph type="title"/>
          </p:nvPr>
        </p:nvSpPr>
        <p:spPr bwMode="auto">
          <a:xfrm>
            <a:off x="713317" y="357189"/>
            <a:ext cx="108034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9" name="Picture 10"/>
          <p:cNvPicPr>
            <a:picLocks noChangeAspect="1"/>
          </p:cNvPicPr>
          <p:nvPr userDrawn="1"/>
        </p:nvPicPr>
        <p:blipFill>
          <a:blip r:embed="rId16" cstate="print">
            <a:extLst>
              <a:ext uri="{28A0092B-C50C-407E-A947-70E740481C1C}">
                <a14:useLocalDpi xmlns:a14="http://schemas.microsoft.com/office/drawing/2010/main" val="0"/>
              </a:ext>
            </a:extLst>
          </a:blip>
          <a:srcRect l="7355" t="24506" r="7436" b="20110"/>
          <a:stretch>
            <a:fillRect/>
          </a:stretch>
        </p:blipFill>
        <p:spPr bwMode="auto">
          <a:xfrm>
            <a:off x="10823604" y="6509441"/>
            <a:ext cx="1063625" cy="21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noChangeArrowheads="1"/>
          </p:cNvSpPr>
          <p:nvPr userDrawn="1"/>
        </p:nvSpPr>
        <p:spPr bwMode="auto">
          <a:xfrm>
            <a:off x="317500" y="6527800"/>
            <a:ext cx="25667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defRPr/>
            </a:pPr>
            <a:r>
              <a:rPr lang="en-US" altLang="en-US" sz="700">
                <a:solidFill>
                  <a:schemeClr val="accent2"/>
                </a:solidFill>
                <a:ea typeface="+mn-ea"/>
                <a:cs typeface="Arial" panose="020B0604020202020204" pitchFamily="34" charset="0"/>
              </a:rPr>
              <a:t>© 2018 by Honeywell International Inc. All rights reserved. </a:t>
            </a:r>
          </a:p>
        </p:txBody>
      </p:sp>
      <p:sp>
        <p:nvSpPr>
          <p:cNvPr id="15" name="Slide Number Placeholder 5"/>
          <p:cNvSpPr txBox="1">
            <a:spLocks/>
          </p:cNvSpPr>
          <p:nvPr userDrawn="1"/>
        </p:nvSpPr>
        <p:spPr>
          <a:xfrm>
            <a:off x="11772900" y="-28575"/>
            <a:ext cx="506413" cy="504825"/>
          </a:xfrm>
          <a:prstGeom prst="rect">
            <a:avLst/>
          </a:prstGeom>
        </p:spPr>
        <p:txBody>
          <a:bodyPr vert="horz" lIns="91440" tIns="45720" rIns="91440" bIns="45720" rtlCol="0" anchor="ctr"/>
          <a:lstStyle>
            <a:defPPr>
              <a:defRPr lang="fr-FR"/>
            </a:defPPr>
            <a:lvl1pPr marL="0" algn="l" defTabSz="914400" rtl="0" eaLnBrk="1" fontAlgn="auto" latinLnBrk="0" hangingPunct="1">
              <a:spcBef>
                <a:spcPts val="0"/>
              </a:spcBef>
              <a:spcAft>
                <a:spcPts val="0"/>
              </a:spcAft>
              <a:defRPr sz="1000" b="1" i="0" kern="1200">
                <a:solidFill>
                  <a:schemeClr val="bg1"/>
                </a:solidFill>
                <a:latin typeface="HelveticaNeue MediumCond"/>
                <a:ea typeface="+mn-ea"/>
                <a:cs typeface="HelveticaNeue MediumCon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08EDED3-7124-4562-BC95-43C8B5E7D05F}" type="slidenum">
              <a:rPr lang="en-US" smtClean="0"/>
              <a:pPr>
                <a:defRPr/>
              </a:pPr>
              <a:t>‹#›</a:t>
            </a:fld>
            <a:endParaRPr lang="en-US"/>
          </a:p>
        </p:txBody>
      </p:sp>
    </p:spTree>
    <p:extLst>
      <p:ext uri="{BB962C8B-B14F-4D97-AF65-F5344CB8AC3E}">
        <p14:creationId xmlns:p14="http://schemas.microsoft.com/office/powerpoint/2010/main" val="1537146398"/>
      </p:ext>
    </p:extLst>
  </p:cSld>
  <p:clrMap bg1="lt1" tx1="dk1" bg2="lt2" tx2="dk2" accent1="accent1" accent2="accent2" accent3="accent3" accent4="accent4" accent5="accent5" accent6="accent6" hlink="hlink" folHlink="folHlink"/>
  <p:sldLayoutIdLst>
    <p:sldLayoutId id="2147493535" r:id="rId1"/>
    <p:sldLayoutId id="2147493536" r:id="rId2"/>
    <p:sldLayoutId id="2147493537" r:id="rId3"/>
    <p:sldLayoutId id="2147493538" r:id="rId4"/>
    <p:sldLayoutId id="2147493539" r:id="rId5"/>
    <p:sldLayoutId id="2147493540" r:id="rId6"/>
    <p:sldLayoutId id="2147493541" r:id="rId7"/>
    <p:sldLayoutId id="2147493542" r:id="rId8"/>
    <p:sldLayoutId id="2147493543" r:id="rId9"/>
    <p:sldLayoutId id="2147493544" r:id="rId10"/>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sldNum="0"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14">
            <a:extLst>
              <a:ext uri="{28A0092B-C50C-407E-A947-70E740481C1C}">
                <a14:useLocalDpi xmlns:a14="http://schemas.microsoft.com/office/drawing/2010/main" val="0"/>
              </a:ext>
            </a:extLst>
          </a:blip>
          <a:stretch>
            <a:fillRect/>
          </a:stretch>
        </p:blipFill>
        <p:spPr bwMode="auto">
          <a:xfrm>
            <a:off x="10392834" y="6518275"/>
            <a:ext cx="1377951"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10367434" y="0"/>
            <a:ext cx="182456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13317" y="482601"/>
            <a:ext cx="10803467" cy="373063"/>
          </a:xfrm>
          <a:prstGeom prst="rect">
            <a:avLst/>
          </a:prstGeom>
        </p:spPr>
        <p:txBody>
          <a:bodyPr vert="horz" lIns="91440" tIns="45720" rIns="91440" bIns="45720" rtlCol="0" anchor="t">
            <a:noAutofit/>
          </a:bodyPr>
          <a:lstStyle/>
          <a:p>
            <a:r>
              <a:rPr lang="en-US"/>
              <a:t>CLICK TO EDIT MASTER TITLE STYLE</a:t>
            </a:r>
          </a:p>
        </p:txBody>
      </p:sp>
      <p:sp>
        <p:nvSpPr>
          <p:cNvPr id="3077" name="Rectangle 23"/>
          <p:cNvSpPr>
            <a:spLocks noChangeArrowheads="1"/>
          </p:cNvSpPr>
          <p:nvPr userDrawn="1"/>
        </p:nvSpPr>
        <p:spPr bwMode="auto">
          <a:xfrm>
            <a:off x="260351" y="6604482"/>
            <a:ext cx="109196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a:solidFill>
                  <a:srgbClr val="7F7F7F"/>
                </a:solidFill>
                <a:latin typeface="Arial" panose="020B0604020202020204" pitchFamily="34" charset="0"/>
                <a:cs typeface="Arial" panose="020B0604020202020204" pitchFamily="34" charset="0"/>
              </a:rPr>
              <a:t>Honeywell</a:t>
            </a:r>
            <a:r>
              <a:rPr lang="en-US" altLang="en-US" sz="700" baseline="0">
                <a:solidFill>
                  <a:srgbClr val="7F7F7F"/>
                </a:solidFill>
                <a:latin typeface="Arial" panose="020B0604020202020204" pitchFamily="34" charset="0"/>
                <a:cs typeface="Arial" panose="020B0604020202020204" pitchFamily="34" charset="0"/>
              </a:rPr>
              <a:t> Confidential</a:t>
            </a:r>
            <a:endParaRPr lang="en-US" altLang="en-US" sz="700">
              <a:solidFill>
                <a:srgbClr val="7F7F7F"/>
              </a:solidFill>
              <a:latin typeface="Arial" panose="020B0604020202020204" pitchFamily="34" charset="0"/>
              <a:cs typeface="Arial" panose="020B0604020202020204" pitchFamily="34" charset="0"/>
            </a:endParaRPr>
          </a:p>
        </p:txBody>
      </p:sp>
      <p:sp>
        <p:nvSpPr>
          <p:cNvPr id="9" name="Slide Number Placeholder 5"/>
          <p:cNvSpPr>
            <a:spLocks noGrp="1"/>
          </p:cNvSpPr>
          <p:nvPr>
            <p:ph type="sldNum" sz="quarter" idx="4"/>
          </p:nvPr>
        </p:nvSpPr>
        <p:spPr>
          <a:xfrm>
            <a:off x="11645901" y="-28574"/>
            <a:ext cx="675217" cy="504825"/>
          </a:xfrm>
          <a:prstGeom prst="rect">
            <a:avLst/>
          </a:prstGeom>
        </p:spPr>
        <p:txBody>
          <a:bodyPr vert="horz" lIns="91440" tIns="45720" rIns="91440" bIns="45720" rtlCol="0" anchor="ctr"/>
          <a:lstStyle>
            <a:lvl1pPr algn="l" eaLnBrk="1" fontAlgn="auto" hangingPunct="1">
              <a:spcBef>
                <a:spcPct val="0"/>
              </a:spcBef>
              <a:spcAft>
                <a:spcPct val="0"/>
              </a:spcAft>
              <a:defRPr sz="1000" b="1" i="0">
                <a:solidFill>
                  <a:schemeClr val="bg1"/>
                </a:solidFill>
                <a:latin typeface="HelveticaNeue MediumCond"/>
                <a:cs typeface="HelveticaNeue MediumCond"/>
              </a:defRPr>
            </a:lvl1pPr>
          </a:lstStyle>
          <a:p>
            <a:pPr>
              <a:defRPr/>
            </a:pPr>
            <a:fld id="{094663D8-4EB4-4067-934D-A1C57BA89034}" type="slidenum">
              <a:rPr lang="en-US"/>
              <a:pPr>
                <a:defRPr/>
              </a:pPr>
              <a:t>‹#›</a:t>
            </a:fld>
            <a:endParaRPr lang="en-US"/>
          </a:p>
        </p:txBody>
      </p:sp>
    </p:spTree>
    <p:extLst>
      <p:ext uri="{BB962C8B-B14F-4D97-AF65-F5344CB8AC3E}">
        <p14:creationId xmlns:p14="http://schemas.microsoft.com/office/powerpoint/2010/main" val="83387969"/>
      </p:ext>
    </p:extLst>
  </p:cSld>
  <p:clrMap bg1="lt1" tx1="dk1" bg2="lt2" tx2="dk2" accent1="accent1" accent2="accent2" accent3="accent3" accent4="accent4" accent5="accent5" accent6="accent6" hlink="hlink" folHlink="folHlink"/>
  <p:sldLayoutIdLst>
    <p:sldLayoutId id="2147493557" r:id="rId1"/>
    <p:sldLayoutId id="2147493558" r:id="rId2"/>
    <p:sldLayoutId id="2147493559" r:id="rId3"/>
    <p:sldLayoutId id="2147493560" r:id="rId4"/>
    <p:sldLayoutId id="2147493561" r:id="rId5"/>
    <p:sldLayoutId id="2147493562" r:id="rId6"/>
    <p:sldLayoutId id="2147493564" r:id="rId7"/>
    <p:sldLayoutId id="2147493566" r:id="rId8"/>
    <p:sldLayoutId id="2147493567" r:id="rId9"/>
    <p:sldLayoutId id="2147493568" r:id="rId10"/>
    <p:sldLayoutId id="2147493569" r:id="rId11"/>
    <p:sldLayoutId id="2147493570" r:id="rId12"/>
  </p:sldLayoutIdLst>
  <p:transition/>
  <p:hf hdr="0" ftr="0" dt="0"/>
  <p:txStyles>
    <p:titleStyle>
      <a:lvl1pPr algn="l" defTabSz="457200" rtl="0" eaLnBrk="0" fontAlgn="base" hangingPunct="0">
        <a:spcBef>
          <a:spcPct val="0"/>
        </a:spcBef>
        <a:spcAft>
          <a:spcPct val="0"/>
        </a:spcAft>
        <a:defRPr sz="2400" b="1" kern="1200" cap="all">
          <a:solidFill>
            <a:schemeClr val="tx1"/>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descr="4_3.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22047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3"/>
          <p:cNvSpPr>
            <a:spLocks noChangeArrowheads="1"/>
          </p:cNvSpPr>
          <p:nvPr/>
        </p:nvSpPr>
        <p:spPr bwMode="auto">
          <a:xfrm>
            <a:off x="732368" y="6164264"/>
            <a:ext cx="2517036"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accent2"/>
                </a:solidFill>
                <a:cs typeface="Arial" panose="020B0604020202020204" pitchFamily="34" charset="0"/>
              </a:rPr>
              <a:t>© 2015 by Honeywell International Inc. All rights reserved. </a:t>
            </a:r>
          </a:p>
        </p:txBody>
      </p:sp>
      <p:sp>
        <p:nvSpPr>
          <p:cNvPr id="4100" name="Title Placeholder 1"/>
          <p:cNvSpPr>
            <a:spLocks noGrp="1"/>
          </p:cNvSpPr>
          <p:nvPr>
            <p:ph type="title"/>
          </p:nvPr>
        </p:nvSpPr>
        <p:spPr bwMode="auto">
          <a:xfrm>
            <a:off x="700617" y="357189"/>
            <a:ext cx="108034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 name="Slide Number Placeholder 5"/>
          <p:cNvSpPr>
            <a:spLocks noGrp="1"/>
          </p:cNvSpPr>
          <p:nvPr>
            <p:ph type="sldNum" sz="quarter" idx="4"/>
          </p:nvPr>
        </p:nvSpPr>
        <p:spPr>
          <a:xfrm>
            <a:off x="11645901" y="-28574"/>
            <a:ext cx="675217" cy="5048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chemeClr val="bg1"/>
                </a:solidFill>
                <a:latin typeface="HelveticaNeue MediumCond"/>
                <a:ea typeface="HelveticaNeue MediumCond"/>
                <a:cs typeface="HelveticaNeue MediumCond"/>
              </a:defRPr>
            </a:lvl1pPr>
          </a:lstStyle>
          <a:p>
            <a:pPr>
              <a:defRPr/>
            </a:pPr>
            <a:fld id="{BF5F9787-1510-4C58-8DA1-32A403C1A2A8}" type="slidenum">
              <a:rPr lang="en-US" altLang="en-US"/>
              <a:pPr>
                <a:defRPr/>
              </a:pPr>
              <a:t>‹#›</a:t>
            </a:fld>
            <a:endParaRPr lang="en-US" altLang="en-US"/>
          </a:p>
        </p:txBody>
      </p:sp>
    </p:spTree>
    <p:extLst>
      <p:ext uri="{BB962C8B-B14F-4D97-AF65-F5344CB8AC3E}">
        <p14:creationId xmlns:p14="http://schemas.microsoft.com/office/powerpoint/2010/main" val="375210434"/>
      </p:ext>
    </p:extLst>
  </p:cSld>
  <p:clrMap bg1="lt1" tx1="dk1" bg2="lt2" tx2="dk2" accent1="accent1" accent2="accent2" accent3="accent3" accent4="accent4" accent5="accent5" accent6="accent6" hlink="hlink" folHlink="folHlink"/>
  <p:sldLayoutIdLst>
    <p:sldLayoutId id="2147493574" r:id="rId1"/>
    <p:sldLayoutId id="2147493575" r:id="rId2"/>
    <p:sldLayoutId id="2147493576" r:id="rId3"/>
    <p:sldLayoutId id="2147493577" r:id="rId4"/>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4_3 radiu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7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3"/>
          <p:cNvSpPr>
            <a:spLocks noChangeArrowheads="1"/>
          </p:cNvSpPr>
          <p:nvPr/>
        </p:nvSpPr>
        <p:spPr bwMode="auto">
          <a:xfrm>
            <a:off x="732368" y="6543676"/>
            <a:ext cx="2517036" cy="200055"/>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a:solidFill>
                  <a:schemeClr val="accent2"/>
                </a:solidFill>
                <a:cs typeface="Arial" panose="020B0604020202020204" pitchFamily="34" charset="0"/>
              </a:rPr>
              <a:t>© 2015 by Honeywell International Inc. All rights reserved. </a:t>
            </a:r>
          </a:p>
        </p:txBody>
      </p:sp>
      <p:pic>
        <p:nvPicPr>
          <p:cNvPr id="3076" name="Picture 10" descr="\\localhost\Volumes\DMS-Server\Clients\Honeywell PPT \Honeywell - Freestanding Logos\Honeywell - Freestanding Logo RGB.png"/>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388601" y="6519864"/>
            <a:ext cx="137583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Placeholder 1"/>
          <p:cNvSpPr>
            <a:spLocks noGrp="1"/>
          </p:cNvSpPr>
          <p:nvPr>
            <p:ph type="title"/>
          </p:nvPr>
        </p:nvSpPr>
        <p:spPr bwMode="auto">
          <a:xfrm>
            <a:off x="700617" y="357189"/>
            <a:ext cx="1080346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 name="Slide Number Placeholder 5"/>
          <p:cNvSpPr>
            <a:spLocks noGrp="1"/>
          </p:cNvSpPr>
          <p:nvPr>
            <p:ph type="sldNum" sz="quarter" idx="4"/>
          </p:nvPr>
        </p:nvSpPr>
        <p:spPr>
          <a:xfrm>
            <a:off x="11645901" y="-28574"/>
            <a:ext cx="675217" cy="5048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b="1">
                <a:solidFill>
                  <a:schemeClr val="bg1"/>
                </a:solidFill>
                <a:latin typeface="HelveticaNeue MediumCond"/>
                <a:ea typeface="HelveticaNeue MediumCond"/>
                <a:cs typeface="HelveticaNeue MediumCond"/>
              </a:defRPr>
            </a:lvl1pPr>
          </a:lstStyle>
          <a:p>
            <a:pPr>
              <a:defRPr/>
            </a:pPr>
            <a:fld id="{B9A317E7-1E9B-4F30-B600-C619820AF5FA}" type="slidenum">
              <a:rPr lang="en-US" altLang="en-US"/>
              <a:pPr>
                <a:defRPr/>
              </a:pPr>
              <a:t>‹#›</a:t>
            </a:fld>
            <a:endParaRPr lang="en-US" altLang="en-US"/>
          </a:p>
        </p:txBody>
      </p:sp>
    </p:spTree>
    <p:extLst>
      <p:ext uri="{BB962C8B-B14F-4D97-AF65-F5344CB8AC3E}">
        <p14:creationId xmlns:p14="http://schemas.microsoft.com/office/powerpoint/2010/main" val="3356313181"/>
      </p:ext>
    </p:extLst>
  </p:cSld>
  <p:clrMap bg1="lt1" tx1="dk1" bg2="lt2" tx2="dk2" accent1="accent1" accent2="accent2" accent3="accent3" accent4="accent4" accent5="accent5" accent6="accent6" hlink="hlink" folHlink="folHlink"/>
  <p:sldLayoutIdLst>
    <p:sldLayoutId id="2147493580" r:id="rId1"/>
    <p:sldLayoutId id="2147493581" r:id="rId2"/>
    <p:sldLayoutId id="2147493582" r:id="rId3"/>
    <p:sldLayoutId id="2147493583" r:id="rId4"/>
    <p:sldLayoutId id="2147493584" r:id="rId5"/>
  </p:sldLayoutIdLst>
  <p:hf hdr="0" ftr="0" dt="0"/>
  <p:txStyles>
    <p:titleStyle>
      <a:lvl1pPr algn="l" defTabSz="457200" rtl="0" eaLnBrk="0" fontAlgn="base" hangingPunct="0">
        <a:spcBef>
          <a:spcPct val="0"/>
        </a:spcBef>
        <a:spcAft>
          <a:spcPct val="0"/>
        </a:spcAft>
        <a:defRPr lang="en-US" sz="2800" b="1" kern="1200" dirty="0">
          <a:solidFill>
            <a:schemeClr val="tx1"/>
          </a:solidFill>
          <a:latin typeface="Arial" pitchFamily="34" charset="0"/>
          <a:ea typeface="Arial" charset="0"/>
          <a:cs typeface="Arial" pitchFamily="34" charset="0"/>
        </a:defRPr>
      </a:lvl1pPr>
      <a:lvl2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2pPr>
      <a:lvl3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3pPr>
      <a:lvl4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4pPr>
      <a:lvl5pPr algn="l" defTabSz="457200" rtl="0" eaLnBrk="0" fontAlgn="base" hangingPunct="0">
        <a:spcBef>
          <a:spcPct val="0"/>
        </a:spcBef>
        <a:spcAft>
          <a:spcPct val="0"/>
        </a:spcAft>
        <a:defRPr sz="2800" b="1">
          <a:solidFill>
            <a:schemeClr val="tx1"/>
          </a:solidFill>
          <a:latin typeface="Arial" panose="020B0604020202020204" pitchFamily="34" charset="0"/>
          <a:ea typeface="Arial" charset="0"/>
          <a:cs typeface="Arial" panose="020B0604020202020204" pitchFamily="34" charset="0"/>
        </a:defRPr>
      </a:lvl5pPr>
      <a:lvl6pPr marL="4572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b="1">
          <a:solidFill>
            <a:schemeClr val="tx1"/>
          </a:solidFill>
          <a:latin typeface="Arial" panose="020B0604020202020204" pitchFamily="34" charset="0"/>
          <a:cs typeface="Arial" panose="020B0604020202020204" pitchFamily="34" charset="0"/>
        </a:defRPr>
      </a:lvl9pPr>
    </p:titleStyle>
    <p:bodyStyle>
      <a:lvl1pPr marL="169863" indent="-169863" algn="l" defTabSz="457200" rtl="0" eaLnBrk="0" fontAlgn="base" hangingPunct="0">
        <a:spcBef>
          <a:spcPct val="20000"/>
        </a:spcBef>
        <a:spcAft>
          <a:spcPct val="0"/>
        </a:spcAft>
        <a:buClr>
          <a:srgbClr val="C00000"/>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1pPr>
      <a:lvl2pPr marL="627063" indent="-169863"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Arial" charset="0"/>
          <a:cs typeface="Arial" pitchFamily="34" charset="0"/>
        </a:defRPr>
      </a:lvl2pPr>
      <a:lvl3pPr marL="1084263" indent="-169863" algn="l" defTabSz="457200" rtl="0" eaLnBrk="0" fontAlgn="base" hangingPunct="0">
        <a:spcBef>
          <a:spcPct val="20000"/>
        </a:spcBef>
        <a:spcAft>
          <a:spcPct val="0"/>
        </a:spcAft>
        <a:buClr>
          <a:srgbClr val="7F7F7F"/>
        </a:buClr>
        <a:buSzPct val="90000"/>
        <a:buFont typeface="Wingdings" panose="05000000000000000000" pitchFamily="2" charset="2"/>
        <a:buChar char="§"/>
        <a:defRPr sz="1600" kern="1200">
          <a:solidFill>
            <a:schemeClr val="tx1"/>
          </a:solidFill>
          <a:latin typeface="Arial" pitchFamily="34" charset="0"/>
          <a:ea typeface="Arial" charset="0"/>
          <a:cs typeface="Arial"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www.greyhoundchrom.com/"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www.greyhoundchrom.com/" TargetMode="External"/><Relationship Id="rId1" Type="http://schemas.openxmlformats.org/officeDocument/2006/relationships/slideLayout" Target="../slideLayouts/slideLayout9.xml"/><Relationship Id="rId6" Type="http://schemas.openxmlformats.org/officeDocument/2006/relationships/hyperlink" Target="mailto:orders@greyhoundchrom.com" TargetMode="External"/><Relationship Id="rId5" Type="http://schemas.openxmlformats.org/officeDocument/2006/relationships/hyperlink" Target="mailto:sales@greyhoundchrom.com" TargetMode="External"/><Relationship Id="rId4" Type="http://schemas.openxmlformats.org/officeDocument/2006/relationships/hyperlink" Target="mailto:info@greyhoundchrom.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ab-honeywel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Advance your analysis with expert technical support</a:t>
            </a:r>
          </a:p>
        </p:txBody>
      </p:sp>
      <p:sp>
        <p:nvSpPr>
          <p:cNvPr id="18" name="Text Placeholder 17"/>
          <p:cNvSpPr>
            <a:spLocks noGrp="1"/>
          </p:cNvSpPr>
          <p:nvPr>
            <p:ph type="body" sz="quarter" idx="12"/>
          </p:nvPr>
        </p:nvSpPr>
        <p:spPr/>
        <p:txBody>
          <a:bodyPr anchor="ctr"/>
          <a:lstStyle/>
          <a:p>
            <a:r>
              <a:rPr lang="en-US" sz="2200" dirty="0"/>
              <a:t>Reference Materials</a:t>
            </a:r>
          </a:p>
        </p:txBody>
      </p:sp>
      <p:sp>
        <p:nvSpPr>
          <p:cNvPr id="4" name="Content Placeholder 3"/>
          <p:cNvSpPr>
            <a:spLocks noGrp="1"/>
          </p:cNvSpPr>
          <p:nvPr>
            <p:ph sz="quarter" idx="10"/>
          </p:nvPr>
        </p:nvSpPr>
        <p:spPr>
          <a:xfrm>
            <a:off x="0" y="5742297"/>
            <a:ext cx="2864781" cy="966157"/>
          </a:xfrm>
        </p:spPr>
        <p:txBody>
          <a:bodyPr/>
          <a:lstStyle/>
          <a:p>
            <a:r>
              <a:rPr lang="en-US" sz="1600" dirty="0"/>
              <a:t>Greyhound Chromatography </a:t>
            </a:r>
          </a:p>
        </p:txBody>
      </p:sp>
      <p:sp>
        <p:nvSpPr>
          <p:cNvPr id="5" name="Text Placeholder 4"/>
          <p:cNvSpPr>
            <a:spLocks noGrp="1"/>
          </p:cNvSpPr>
          <p:nvPr>
            <p:ph type="body" sz="quarter" idx="11"/>
          </p:nvPr>
        </p:nvSpPr>
        <p:spPr>
          <a:xfrm>
            <a:off x="238013" y="6224991"/>
            <a:ext cx="2483275" cy="124051"/>
          </a:xfrm>
        </p:spPr>
        <p:txBody>
          <a:bodyPr vert="horz" anchor="t"/>
          <a:lstStyle/>
          <a:p>
            <a:r>
              <a:rPr lang="en-US" sz="1600" b="1" dirty="0"/>
              <a:t>August 2020</a:t>
            </a:r>
          </a:p>
        </p:txBody>
      </p:sp>
      <p:pic>
        <p:nvPicPr>
          <p:cNvPr id="6" name="Picture 5">
            <a:extLst>
              <a:ext uri="{FF2B5EF4-FFF2-40B4-BE49-F238E27FC236}">
                <a16:creationId xmlns:a16="http://schemas.microsoft.com/office/drawing/2014/main" id="{EC266E42-BA1E-42DF-A8BA-247E41EA5046}"/>
              </a:ext>
            </a:extLst>
          </p:cNvPr>
          <p:cNvPicPr>
            <a:picLocks noChangeAspect="1"/>
          </p:cNvPicPr>
          <p:nvPr/>
        </p:nvPicPr>
        <p:blipFill>
          <a:blip r:embed="rId3"/>
          <a:stretch>
            <a:fillRect/>
          </a:stretch>
        </p:blipFill>
        <p:spPr>
          <a:xfrm>
            <a:off x="7698477" y="5770138"/>
            <a:ext cx="1849947" cy="909105"/>
          </a:xfrm>
          <a:prstGeom prst="rect">
            <a:avLst/>
          </a:prstGeom>
        </p:spPr>
      </p:pic>
    </p:spTree>
    <p:extLst>
      <p:ext uri="{BB962C8B-B14F-4D97-AF65-F5344CB8AC3E}">
        <p14:creationId xmlns:p14="http://schemas.microsoft.com/office/powerpoint/2010/main" val="145710329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58FE-5318-42B7-86A0-74D519151D87}"/>
              </a:ext>
            </a:extLst>
          </p:cNvPr>
          <p:cNvSpPr>
            <a:spLocks noGrp="1"/>
          </p:cNvSpPr>
          <p:nvPr>
            <p:ph type="title"/>
          </p:nvPr>
        </p:nvSpPr>
        <p:spPr/>
        <p:txBody>
          <a:bodyPr/>
          <a:lstStyle/>
          <a:p>
            <a:r>
              <a:rPr lang="en-GB" dirty="0"/>
              <a:t>Greyhound Chromatography Company Profile</a:t>
            </a:r>
          </a:p>
        </p:txBody>
      </p:sp>
      <p:sp>
        <p:nvSpPr>
          <p:cNvPr id="3" name="Slide Number Placeholder 2">
            <a:extLst>
              <a:ext uri="{FF2B5EF4-FFF2-40B4-BE49-F238E27FC236}">
                <a16:creationId xmlns:a16="http://schemas.microsoft.com/office/drawing/2014/main" id="{A71DE26A-4EFF-4B64-B2ED-AEAA01DAC5F7}"/>
              </a:ext>
            </a:extLst>
          </p:cNvPr>
          <p:cNvSpPr>
            <a:spLocks noGrp="1"/>
          </p:cNvSpPr>
          <p:nvPr>
            <p:ph type="sldNum" sz="quarter" idx="10"/>
          </p:nvPr>
        </p:nvSpPr>
        <p:spPr/>
        <p:txBody>
          <a:bodyPr/>
          <a:lstStyle/>
          <a:p>
            <a:pPr>
              <a:defRPr/>
            </a:pPr>
            <a:fld id="{521D1E3F-96BE-4EC6-B772-60D92C1E53EA}" type="slidenum">
              <a:rPr lang="en-US" smtClean="0"/>
              <a:pPr>
                <a:defRPr/>
              </a:pPr>
              <a:t>9</a:t>
            </a:fld>
            <a:endParaRPr lang="en-US" dirty="0"/>
          </a:p>
        </p:txBody>
      </p:sp>
      <p:sp>
        <p:nvSpPr>
          <p:cNvPr id="4" name="Text Placeholder 3">
            <a:extLst>
              <a:ext uri="{FF2B5EF4-FFF2-40B4-BE49-F238E27FC236}">
                <a16:creationId xmlns:a16="http://schemas.microsoft.com/office/drawing/2014/main" id="{E3B17ECB-3932-4E96-AA80-91B6E650DCD3}"/>
              </a:ext>
            </a:extLst>
          </p:cNvPr>
          <p:cNvSpPr>
            <a:spLocks noGrp="1"/>
          </p:cNvSpPr>
          <p:nvPr>
            <p:ph type="body" sz="quarter" idx="15"/>
          </p:nvPr>
        </p:nvSpPr>
        <p:spPr/>
        <p:txBody>
          <a:bodyPr/>
          <a:lstStyle/>
          <a:p>
            <a:r>
              <a:rPr lang="en-GB" dirty="0">
                <a:hlinkClick r:id="rId2">
                  <a:extLst>
                    <a:ext uri="{A12FA001-AC4F-418D-AE19-62706E023703}">
                      <ahyp:hlinkClr xmlns:ahyp="http://schemas.microsoft.com/office/drawing/2018/hyperlinkcolor" val="tx"/>
                    </a:ext>
                  </a:extLst>
                </a:hlinkClick>
              </a:rPr>
              <a:t>WWW.GREYHOUNDCHROM.COM</a:t>
            </a:r>
            <a:endParaRPr lang="en-GB" dirty="0"/>
          </a:p>
        </p:txBody>
      </p:sp>
      <p:sp>
        <p:nvSpPr>
          <p:cNvPr id="5" name="TextBox 4">
            <a:extLst>
              <a:ext uri="{FF2B5EF4-FFF2-40B4-BE49-F238E27FC236}">
                <a16:creationId xmlns:a16="http://schemas.microsoft.com/office/drawing/2014/main" id="{69452D8E-D12D-4D1E-825F-B7245F859CD0}"/>
              </a:ext>
            </a:extLst>
          </p:cNvPr>
          <p:cNvSpPr txBox="1"/>
          <p:nvPr/>
        </p:nvSpPr>
        <p:spPr>
          <a:xfrm>
            <a:off x="819150" y="990600"/>
            <a:ext cx="5480050" cy="2862322"/>
          </a:xfrm>
          <a:prstGeom prst="rect">
            <a:avLst/>
          </a:prstGeom>
          <a:noFill/>
        </p:spPr>
        <p:txBody>
          <a:bodyPr wrap="square" rtlCol="0">
            <a:spAutoFit/>
          </a:bodyPr>
          <a:lstStyle/>
          <a:p>
            <a:r>
              <a:rPr lang="en-GB" sz="1200" b="1" dirty="0">
                <a:solidFill>
                  <a:schemeClr val="bg2"/>
                </a:solidFill>
              </a:rPr>
              <a:t>Company Description</a:t>
            </a:r>
          </a:p>
          <a:p>
            <a:endParaRPr lang="en-GB" sz="1200" b="1" dirty="0"/>
          </a:p>
          <a:p>
            <a:r>
              <a:rPr lang="en-GB" sz="1200" dirty="0"/>
              <a:t>Greyhound Chromatography has been supplying high quality chromatography consumables to Research and Analysis laboratories around the world for 39 years. Greyhound’s Managing Director, Paul Massie, founded the company which operates from its UK facility, located in Birkenhead, Merseyside.</a:t>
            </a:r>
          </a:p>
          <a:p>
            <a:endParaRPr lang="en-GB" sz="1200" dirty="0"/>
          </a:p>
          <a:p>
            <a:r>
              <a:rPr lang="en-GB" sz="1200" dirty="0"/>
              <a:t>Greyhound Chromatography is a leading global manufacturer and distributor of the highest quality chromatography columns, certified reference standards</a:t>
            </a:r>
          </a:p>
          <a:p>
            <a:r>
              <a:rPr lang="en-GB" sz="1200" dirty="0"/>
              <a:t>and materials, research chemicals, solvents, reagents, and laboratory consumables available today. Greyhound supplies scientists working in all disciplines, including HPLC and Gas Chromatography. </a:t>
            </a:r>
          </a:p>
          <a:p>
            <a:endParaRPr lang="en-GB" sz="1200" dirty="0"/>
          </a:p>
          <a:p>
            <a:r>
              <a:rPr lang="en-GB" sz="1200" dirty="0"/>
              <a:t>Greyhound Chromatography is probably the leading single source of chromatography products and chemical standards anywhere in the world.</a:t>
            </a:r>
          </a:p>
        </p:txBody>
      </p:sp>
      <p:pic>
        <p:nvPicPr>
          <p:cNvPr id="7" name="Picture 6">
            <a:extLst>
              <a:ext uri="{FF2B5EF4-FFF2-40B4-BE49-F238E27FC236}">
                <a16:creationId xmlns:a16="http://schemas.microsoft.com/office/drawing/2014/main" id="{A7ED56E3-C7D2-49FA-8909-41BB8131B17F}"/>
              </a:ext>
            </a:extLst>
          </p:cNvPr>
          <p:cNvPicPr>
            <a:picLocks noChangeAspect="1"/>
          </p:cNvPicPr>
          <p:nvPr/>
        </p:nvPicPr>
        <p:blipFill>
          <a:blip r:embed="rId3"/>
          <a:stretch>
            <a:fillRect/>
          </a:stretch>
        </p:blipFill>
        <p:spPr>
          <a:xfrm>
            <a:off x="7012569" y="990600"/>
            <a:ext cx="3704062" cy="2617477"/>
          </a:xfrm>
          <a:prstGeom prst="rect">
            <a:avLst/>
          </a:prstGeom>
        </p:spPr>
      </p:pic>
      <p:sp>
        <p:nvSpPr>
          <p:cNvPr id="8" name="TextBox 7">
            <a:extLst>
              <a:ext uri="{FF2B5EF4-FFF2-40B4-BE49-F238E27FC236}">
                <a16:creationId xmlns:a16="http://schemas.microsoft.com/office/drawing/2014/main" id="{99306D5A-029C-4610-BA17-01E3B5862885}"/>
              </a:ext>
            </a:extLst>
          </p:cNvPr>
          <p:cNvSpPr txBox="1"/>
          <p:nvPr/>
        </p:nvSpPr>
        <p:spPr>
          <a:xfrm>
            <a:off x="927100" y="3988431"/>
            <a:ext cx="3314700" cy="2492990"/>
          </a:xfrm>
          <a:prstGeom prst="rect">
            <a:avLst/>
          </a:prstGeom>
          <a:noFill/>
        </p:spPr>
        <p:txBody>
          <a:bodyPr wrap="square" rtlCol="0">
            <a:spAutoFit/>
          </a:bodyPr>
          <a:lstStyle/>
          <a:p>
            <a:r>
              <a:rPr lang="en-GB" sz="1200" b="1" dirty="0">
                <a:solidFill>
                  <a:schemeClr val="bg2"/>
                </a:solidFill>
              </a:rPr>
              <a:t>Chief Chromatographic Techniques Supported</a:t>
            </a:r>
          </a:p>
          <a:p>
            <a:endParaRPr lang="en-GB" sz="1200" b="1" dirty="0"/>
          </a:p>
          <a:p>
            <a:r>
              <a:rPr lang="en-GB" sz="1200" b="1" dirty="0">
                <a:solidFill>
                  <a:schemeClr val="bg2"/>
                </a:solidFill>
              </a:rPr>
              <a:t>All chromatography techniques including</a:t>
            </a:r>
            <a:r>
              <a:rPr lang="en-GB" sz="1200" b="1" dirty="0"/>
              <a:t>:</a:t>
            </a:r>
          </a:p>
          <a:p>
            <a:endParaRPr lang="en-GB" sz="1200" b="1" dirty="0"/>
          </a:p>
          <a:p>
            <a:pPr marL="171450" indent="-171450">
              <a:buFont typeface="Arial" panose="020B0604020202020204" pitchFamily="34" charset="0"/>
              <a:buChar char="•"/>
            </a:pPr>
            <a:r>
              <a:rPr lang="en-GB" sz="1200" b="1" dirty="0"/>
              <a:t>Chiral chromatography</a:t>
            </a:r>
          </a:p>
          <a:p>
            <a:pPr marL="171450" indent="-171450">
              <a:buFont typeface="Arial" panose="020B0604020202020204" pitchFamily="34" charset="0"/>
              <a:buChar char="•"/>
            </a:pPr>
            <a:r>
              <a:rPr lang="en-GB" sz="1200" b="1" dirty="0"/>
              <a:t>Derivatives analysis</a:t>
            </a:r>
          </a:p>
          <a:p>
            <a:pPr marL="171450" indent="-171450">
              <a:buFont typeface="Arial" panose="020B0604020202020204" pitchFamily="34" charset="0"/>
              <a:buChar char="•"/>
            </a:pPr>
            <a:r>
              <a:rPr lang="en-GB" sz="1200" b="1" dirty="0"/>
              <a:t>Environmental analysis</a:t>
            </a:r>
          </a:p>
          <a:p>
            <a:pPr marL="171450" indent="-171450">
              <a:buFont typeface="Arial" panose="020B0604020202020204" pitchFamily="34" charset="0"/>
              <a:buChar char="•"/>
            </a:pPr>
            <a:r>
              <a:rPr lang="en-GB" sz="1200" b="1" dirty="0"/>
              <a:t>GC and GC-MS</a:t>
            </a:r>
          </a:p>
          <a:p>
            <a:pPr marL="171450" indent="-171450">
              <a:buFont typeface="Arial" panose="020B0604020202020204" pitchFamily="34" charset="0"/>
              <a:buChar char="•"/>
            </a:pPr>
            <a:r>
              <a:rPr lang="en-GB" sz="1200" b="1" dirty="0"/>
              <a:t>LC-MS</a:t>
            </a:r>
          </a:p>
          <a:p>
            <a:pPr marL="171450" indent="-171450">
              <a:buFont typeface="Arial" panose="020B0604020202020204" pitchFamily="34" charset="0"/>
              <a:buChar char="•"/>
            </a:pPr>
            <a:r>
              <a:rPr lang="en-GB" sz="1200" b="1" dirty="0"/>
              <a:t>HPLC and UHPLC</a:t>
            </a:r>
          </a:p>
          <a:p>
            <a:pPr marL="171450" indent="-171450">
              <a:buFont typeface="Arial" panose="020B0604020202020204" pitchFamily="34" charset="0"/>
              <a:buChar char="•"/>
            </a:pPr>
            <a:r>
              <a:rPr lang="en-GB" sz="1200" b="1" dirty="0"/>
              <a:t>ICP, ICP-MS</a:t>
            </a:r>
          </a:p>
          <a:p>
            <a:pPr marL="171450" indent="-171450">
              <a:buFont typeface="Arial" panose="020B0604020202020204" pitchFamily="34" charset="0"/>
              <a:buChar char="•"/>
            </a:pPr>
            <a:endParaRPr lang="en-GB" sz="1200" b="1" dirty="0"/>
          </a:p>
        </p:txBody>
      </p:sp>
      <p:sp>
        <p:nvSpPr>
          <p:cNvPr id="9" name="TextBox 8">
            <a:extLst>
              <a:ext uri="{FF2B5EF4-FFF2-40B4-BE49-F238E27FC236}">
                <a16:creationId xmlns:a16="http://schemas.microsoft.com/office/drawing/2014/main" id="{A817E370-2AEE-4B14-8EAE-1565E744072E}"/>
              </a:ext>
            </a:extLst>
          </p:cNvPr>
          <p:cNvSpPr txBox="1"/>
          <p:nvPr/>
        </p:nvSpPr>
        <p:spPr>
          <a:xfrm>
            <a:off x="3352800" y="4965700"/>
            <a:ext cx="3314700" cy="1107996"/>
          </a:xfrm>
          <a:prstGeom prst="rect">
            <a:avLst/>
          </a:prstGeom>
          <a:noFill/>
        </p:spPr>
        <p:txBody>
          <a:bodyPr wrap="square" rtlCol="0">
            <a:spAutoFit/>
          </a:bodyPr>
          <a:lstStyle/>
          <a:p>
            <a:pPr marL="171450" indent="-171450">
              <a:buFont typeface="Arial" panose="020B0604020202020204" pitchFamily="34" charset="0"/>
              <a:buChar char="•"/>
            </a:pPr>
            <a:r>
              <a:rPr lang="en-GB" sz="1200" b="1" dirty="0"/>
              <a:t>AA (Atomic Adsorption) spectroscopy</a:t>
            </a:r>
          </a:p>
          <a:p>
            <a:pPr marL="171450" indent="-171450">
              <a:buFont typeface="Arial" panose="020B0604020202020204" pitchFamily="34" charset="0"/>
              <a:buChar char="•"/>
            </a:pPr>
            <a:r>
              <a:rPr lang="en-GB" sz="1200" b="1" dirty="0"/>
              <a:t>Ion chromatography</a:t>
            </a:r>
          </a:p>
          <a:p>
            <a:pPr marL="171450" indent="-171450">
              <a:buFont typeface="Arial" panose="020B0604020202020204" pitchFamily="34" charset="0"/>
              <a:buChar char="•"/>
            </a:pPr>
            <a:r>
              <a:rPr lang="en-GB" sz="1200" b="1" dirty="0"/>
              <a:t>SPE and SPME</a:t>
            </a:r>
          </a:p>
          <a:p>
            <a:pPr marL="171450" indent="-171450">
              <a:buFont typeface="Arial" panose="020B0604020202020204" pitchFamily="34" charset="0"/>
              <a:buChar char="•"/>
            </a:pPr>
            <a:r>
              <a:rPr lang="en-GB" sz="1200" b="1" dirty="0"/>
              <a:t>TLC</a:t>
            </a:r>
          </a:p>
          <a:p>
            <a:endParaRPr lang="en-GB" dirty="0"/>
          </a:p>
        </p:txBody>
      </p:sp>
      <p:sp>
        <p:nvSpPr>
          <p:cNvPr id="10" name="TextBox 9">
            <a:extLst>
              <a:ext uri="{FF2B5EF4-FFF2-40B4-BE49-F238E27FC236}">
                <a16:creationId xmlns:a16="http://schemas.microsoft.com/office/drawing/2014/main" id="{0366E3EB-89A7-4402-9426-32273C2CE325}"/>
              </a:ext>
            </a:extLst>
          </p:cNvPr>
          <p:cNvSpPr txBox="1"/>
          <p:nvPr/>
        </p:nvSpPr>
        <p:spPr>
          <a:xfrm>
            <a:off x="6900438" y="3658147"/>
            <a:ext cx="3928324" cy="2492990"/>
          </a:xfrm>
          <a:prstGeom prst="rect">
            <a:avLst/>
          </a:prstGeom>
          <a:noFill/>
        </p:spPr>
        <p:txBody>
          <a:bodyPr wrap="square" rtlCol="0">
            <a:spAutoFit/>
          </a:bodyPr>
          <a:lstStyle/>
          <a:p>
            <a:r>
              <a:rPr lang="en-GB" sz="1200" b="1" dirty="0">
                <a:solidFill>
                  <a:schemeClr val="bg2"/>
                </a:solidFill>
              </a:rPr>
              <a:t>Major Products/Services</a:t>
            </a:r>
          </a:p>
          <a:p>
            <a:endParaRPr lang="en-GB" sz="1200" dirty="0"/>
          </a:p>
          <a:p>
            <a:r>
              <a:rPr lang="en-GB" sz="1200" dirty="0"/>
              <a:t>Analytical syringes, balances and scales, organic/inorganic reference standards and materials, diluters and dispensers, fittings, flash cartridges, gas filters, gas purifiers/filters/traps, gas regulators, GC columns, GC derivatisation reagents, GC ferrules; seals &amp; inlet liners, HPLC columns; pumps, column heaters &amp; lamps, maintenance tools, membrane filters, TLC consumables, pipettes and tips, prep silica, reagents, solvents, solvent safety solutions, SPE cartridges, syringe accessories, syringe filters, tubing, valves, vials/caps/septa, vial accessories, well plates.</a:t>
            </a:r>
          </a:p>
        </p:txBody>
      </p:sp>
    </p:spTree>
    <p:extLst>
      <p:ext uri="{BB962C8B-B14F-4D97-AF65-F5344CB8AC3E}">
        <p14:creationId xmlns:p14="http://schemas.microsoft.com/office/powerpoint/2010/main" val="1339556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AC00-0329-4EF7-B97F-3BA1E2ABAD12}"/>
              </a:ext>
            </a:extLst>
          </p:cNvPr>
          <p:cNvSpPr>
            <a:spLocks noGrp="1"/>
          </p:cNvSpPr>
          <p:nvPr>
            <p:ph type="title"/>
          </p:nvPr>
        </p:nvSpPr>
        <p:spPr/>
        <p:txBody>
          <a:bodyPr/>
          <a:lstStyle/>
          <a:p>
            <a:r>
              <a:rPr lang="en-GB" dirty="0"/>
              <a:t>Greyhound Chromatography Company Profile</a:t>
            </a:r>
          </a:p>
        </p:txBody>
      </p:sp>
      <p:sp>
        <p:nvSpPr>
          <p:cNvPr id="3" name="Slide Number Placeholder 2">
            <a:extLst>
              <a:ext uri="{FF2B5EF4-FFF2-40B4-BE49-F238E27FC236}">
                <a16:creationId xmlns:a16="http://schemas.microsoft.com/office/drawing/2014/main" id="{8444C9A4-212B-48AD-A0CE-68B5144392F4}"/>
              </a:ext>
            </a:extLst>
          </p:cNvPr>
          <p:cNvSpPr>
            <a:spLocks noGrp="1"/>
          </p:cNvSpPr>
          <p:nvPr>
            <p:ph type="sldNum" sz="quarter" idx="10"/>
          </p:nvPr>
        </p:nvSpPr>
        <p:spPr/>
        <p:txBody>
          <a:bodyPr/>
          <a:lstStyle/>
          <a:p>
            <a:pPr>
              <a:defRPr/>
            </a:pPr>
            <a:fld id="{521D1E3F-96BE-4EC6-B772-60D92C1E53EA}" type="slidenum">
              <a:rPr lang="en-US" smtClean="0"/>
              <a:pPr>
                <a:defRPr/>
              </a:pPr>
              <a:t>10</a:t>
            </a:fld>
            <a:endParaRPr lang="en-US" dirty="0"/>
          </a:p>
        </p:txBody>
      </p:sp>
      <p:sp>
        <p:nvSpPr>
          <p:cNvPr id="4" name="TextBox 3">
            <a:extLst>
              <a:ext uri="{FF2B5EF4-FFF2-40B4-BE49-F238E27FC236}">
                <a16:creationId xmlns:a16="http://schemas.microsoft.com/office/drawing/2014/main" id="{570FE5DF-F16A-46FA-B035-3A93BC0276CE}"/>
              </a:ext>
            </a:extLst>
          </p:cNvPr>
          <p:cNvSpPr txBox="1"/>
          <p:nvPr/>
        </p:nvSpPr>
        <p:spPr>
          <a:xfrm>
            <a:off x="713232" y="1244600"/>
            <a:ext cx="6959600" cy="3847207"/>
          </a:xfrm>
          <a:prstGeom prst="rect">
            <a:avLst/>
          </a:prstGeom>
          <a:noFill/>
        </p:spPr>
        <p:txBody>
          <a:bodyPr wrap="square" rtlCol="0">
            <a:spAutoFit/>
          </a:bodyPr>
          <a:lstStyle/>
          <a:p>
            <a:r>
              <a:rPr lang="en-GB" b="1" dirty="0">
                <a:solidFill>
                  <a:schemeClr val="bg2"/>
                </a:solidFill>
              </a:rPr>
              <a:t>Markets Served</a:t>
            </a:r>
          </a:p>
          <a:p>
            <a:endParaRPr lang="en-GB" dirty="0"/>
          </a:p>
          <a:p>
            <a:r>
              <a:rPr lang="en-GB" sz="1600" dirty="0"/>
              <a:t>Testing reference standards, chemicals, solvents</a:t>
            </a:r>
          </a:p>
          <a:p>
            <a:r>
              <a:rPr lang="en-GB" sz="1600" dirty="0"/>
              <a:t>and reagents, laboratory consumables, for analysis and research &amp; development laboratories:</a:t>
            </a:r>
          </a:p>
          <a:p>
            <a:endParaRPr lang="en-GB" sz="1600" dirty="0"/>
          </a:p>
          <a:p>
            <a:r>
              <a:rPr lang="en-GB" sz="1600" b="1" dirty="0"/>
              <a:t>Cosmetics</a:t>
            </a:r>
          </a:p>
          <a:p>
            <a:r>
              <a:rPr lang="en-GB" sz="1600" b="1" dirty="0"/>
              <a:t>Environmental: </a:t>
            </a:r>
            <a:r>
              <a:rPr lang="en-GB" sz="1600" dirty="0"/>
              <a:t>water, air, soil</a:t>
            </a:r>
          </a:p>
          <a:p>
            <a:r>
              <a:rPr lang="en-GB" sz="1600" b="1" dirty="0"/>
              <a:t>Energy: </a:t>
            </a:r>
            <a:r>
              <a:rPr lang="en-GB" sz="1600" dirty="0"/>
              <a:t>electricity, gas, solar, atomic, renewables</a:t>
            </a:r>
          </a:p>
          <a:p>
            <a:r>
              <a:rPr lang="en-GB" sz="1600" b="1" dirty="0"/>
              <a:t>Food</a:t>
            </a:r>
          </a:p>
          <a:p>
            <a:r>
              <a:rPr lang="en-GB" sz="1600" b="1" dirty="0"/>
              <a:t>Fragrance: </a:t>
            </a:r>
            <a:r>
              <a:rPr lang="en-GB" sz="1600" dirty="0"/>
              <a:t>including additives to consumer products</a:t>
            </a:r>
          </a:p>
          <a:p>
            <a:r>
              <a:rPr lang="en-GB" sz="1600" b="1" dirty="0"/>
              <a:t>Chemical: </a:t>
            </a:r>
            <a:r>
              <a:rPr lang="en-GB" sz="1600" dirty="0"/>
              <a:t>anything classed as a chemical that is present in the manufacture or use of consumables</a:t>
            </a:r>
          </a:p>
          <a:p>
            <a:r>
              <a:rPr lang="en-GB" sz="1600" b="1" dirty="0"/>
              <a:t>Petrochemical: </a:t>
            </a:r>
            <a:r>
              <a:rPr lang="en-GB" sz="1600" dirty="0"/>
              <a:t>oil, gas, petroleum</a:t>
            </a:r>
          </a:p>
          <a:p>
            <a:r>
              <a:rPr lang="en-GB" sz="1600" b="1" dirty="0"/>
              <a:t>Pharmaceutical: </a:t>
            </a:r>
            <a:r>
              <a:rPr lang="en-GB" sz="1600" dirty="0"/>
              <a:t>testing standards</a:t>
            </a:r>
          </a:p>
        </p:txBody>
      </p:sp>
      <p:sp>
        <p:nvSpPr>
          <p:cNvPr id="5" name="TextBox 4">
            <a:extLst>
              <a:ext uri="{FF2B5EF4-FFF2-40B4-BE49-F238E27FC236}">
                <a16:creationId xmlns:a16="http://schemas.microsoft.com/office/drawing/2014/main" id="{A7E65656-F8D5-40E9-9342-B03DE70124B2}"/>
              </a:ext>
            </a:extLst>
          </p:cNvPr>
          <p:cNvSpPr txBox="1"/>
          <p:nvPr/>
        </p:nvSpPr>
        <p:spPr>
          <a:xfrm>
            <a:off x="7256780" y="3320603"/>
            <a:ext cx="4279900" cy="3108543"/>
          </a:xfrm>
          <a:prstGeom prst="rect">
            <a:avLst/>
          </a:prstGeom>
          <a:noFill/>
        </p:spPr>
        <p:txBody>
          <a:bodyPr wrap="square" rtlCol="0">
            <a:spAutoFit/>
          </a:bodyPr>
          <a:lstStyle/>
          <a:p>
            <a:r>
              <a:rPr lang="en-GB" b="1" dirty="0"/>
              <a:t>Facilities</a:t>
            </a:r>
          </a:p>
          <a:p>
            <a:endParaRPr lang="en-GB" b="1" dirty="0"/>
          </a:p>
          <a:p>
            <a:r>
              <a:rPr lang="en-GB" sz="1600" dirty="0"/>
              <a:t>Greyhound Chromatography operates from a warehouse and office facility, with 5,500 </a:t>
            </a:r>
            <a:r>
              <a:rPr lang="en-GB" sz="1600" dirty="0" err="1"/>
              <a:t>sq</a:t>
            </a:r>
            <a:r>
              <a:rPr lang="en-GB" sz="1600" dirty="0"/>
              <a:t> ft capacity. Approx. 3,500 </a:t>
            </a:r>
            <a:r>
              <a:rPr lang="en-GB" sz="1600" dirty="0" err="1"/>
              <a:t>sq</a:t>
            </a:r>
            <a:r>
              <a:rPr lang="en-GB" sz="1600" dirty="0"/>
              <a:t> ft</a:t>
            </a:r>
          </a:p>
          <a:p>
            <a:r>
              <a:rPr lang="en-GB" sz="1600" dirty="0"/>
              <a:t>are used as warehouse storage with temperature controlled zones that include refrigerators and a freezer for product storage. Temperatures are recorded and monitored. An external temperature-controlled container is used to store flammable liquids</a:t>
            </a:r>
          </a:p>
        </p:txBody>
      </p:sp>
      <p:pic>
        <p:nvPicPr>
          <p:cNvPr id="7" name="Picture 6">
            <a:extLst>
              <a:ext uri="{FF2B5EF4-FFF2-40B4-BE49-F238E27FC236}">
                <a16:creationId xmlns:a16="http://schemas.microsoft.com/office/drawing/2014/main" id="{F98AAEFE-15A3-448D-A47A-3AE3BEB9DF56}"/>
              </a:ext>
            </a:extLst>
          </p:cNvPr>
          <p:cNvPicPr>
            <a:picLocks noChangeAspect="1"/>
          </p:cNvPicPr>
          <p:nvPr/>
        </p:nvPicPr>
        <p:blipFill>
          <a:blip r:embed="rId2"/>
          <a:stretch>
            <a:fillRect/>
          </a:stretch>
        </p:blipFill>
        <p:spPr>
          <a:xfrm>
            <a:off x="7467600" y="1142175"/>
            <a:ext cx="3225800" cy="1736596"/>
          </a:xfrm>
          <a:prstGeom prst="rect">
            <a:avLst/>
          </a:prstGeom>
        </p:spPr>
      </p:pic>
    </p:spTree>
    <p:extLst>
      <p:ext uri="{BB962C8B-B14F-4D97-AF65-F5344CB8AC3E}">
        <p14:creationId xmlns:p14="http://schemas.microsoft.com/office/powerpoint/2010/main" val="241720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87AD-19A6-4C3B-A10E-F40EBB2C175E}"/>
              </a:ext>
            </a:extLst>
          </p:cNvPr>
          <p:cNvSpPr>
            <a:spLocks noGrp="1"/>
          </p:cNvSpPr>
          <p:nvPr>
            <p:ph type="title"/>
          </p:nvPr>
        </p:nvSpPr>
        <p:spPr/>
        <p:txBody>
          <a:bodyPr/>
          <a:lstStyle/>
          <a:p>
            <a:r>
              <a:rPr lang="en-GB" dirty="0"/>
              <a:t>Greyhound Chromatography and Allied Chemicals</a:t>
            </a:r>
          </a:p>
        </p:txBody>
      </p:sp>
      <p:sp>
        <p:nvSpPr>
          <p:cNvPr id="3" name="Slide Number Placeholder 2">
            <a:extLst>
              <a:ext uri="{FF2B5EF4-FFF2-40B4-BE49-F238E27FC236}">
                <a16:creationId xmlns:a16="http://schemas.microsoft.com/office/drawing/2014/main" id="{7A96BCC5-5495-4B74-A512-34C10F207648}"/>
              </a:ext>
            </a:extLst>
          </p:cNvPr>
          <p:cNvSpPr>
            <a:spLocks noGrp="1"/>
          </p:cNvSpPr>
          <p:nvPr>
            <p:ph type="sldNum" sz="quarter" idx="10"/>
          </p:nvPr>
        </p:nvSpPr>
        <p:spPr/>
        <p:txBody>
          <a:bodyPr/>
          <a:lstStyle/>
          <a:p>
            <a:pPr>
              <a:defRPr/>
            </a:pPr>
            <a:fld id="{521D1E3F-96BE-4EC6-B772-60D92C1E53EA}" type="slidenum">
              <a:rPr lang="en-US" smtClean="0"/>
              <a:pPr>
                <a:defRPr/>
              </a:pPr>
              <a:t>11</a:t>
            </a:fld>
            <a:endParaRPr lang="en-US" dirty="0"/>
          </a:p>
        </p:txBody>
      </p:sp>
      <p:sp>
        <p:nvSpPr>
          <p:cNvPr id="4" name="Text Placeholder 3">
            <a:extLst>
              <a:ext uri="{FF2B5EF4-FFF2-40B4-BE49-F238E27FC236}">
                <a16:creationId xmlns:a16="http://schemas.microsoft.com/office/drawing/2014/main" id="{1F81CED7-9051-428B-9B6C-0AF1C34EAEB7}"/>
              </a:ext>
            </a:extLst>
          </p:cNvPr>
          <p:cNvSpPr>
            <a:spLocks noGrp="1"/>
          </p:cNvSpPr>
          <p:nvPr>
            <p:ph type="body" sz="quarter" idx="15"/>
          </p:nvPr>
        </p:nvSpPr>
        <p:spPr/>
        <p:txBody>
          <a:bodyPr/>
          <a:lstStyle/>
          <a:p>
            <a:r>
              <a:rPr lang="en-GB" dirty="0">
                <a:hlinkClick r:id="rId2">
                  <a:extLst>
                    <a:ext uri="{A12FA001-AC4F-418D-AE19-62706E023703}">
                      <ahyp:hlinkClr xmlns:ahyp="http://schemas.microsoft.com/office/drawing/2018/hyperlinkcolor" val="tx"/>
                    </a:ext>
                  </a:extLst>
                </a:hlinkClick>
              </a:rPr>
              <a:t>WWW.GREYHOUNDCHROM.COM     </a:t>
            </a:r>
            <a:endParaRPr lang="en-GB" dirty="0"/>
          </a:p>
        </p:txBody>
      </p:sp>
      <p:pic>
        <p:nvPicPr>
          <p:cNvPr id="6" name="Picture 5">
            <a:extLst>
              <a:ext uri="{FF2B5EF4-FFF2-40B4-BE49-F238E27FC236}">
                <a16:creationId xmlns:a16="http://schemas.microsoft.com/office/drawing/2014/main" id="{8BEB72A2-1902-4A6C-93EF-7A89B6949D15}"/>
              </a:ext>
            </a:extLst>
          </p:cNvPr>
          <p:cNvPicPr>
            <a:picLocks noChangeAspect="1"/>
          </p:cNvPicPr>
          <p:nvPr/>
        </p:nvPicPr>
        <p:blipFill>
          <a:blip r:embed="rId3"/>
          <a:stretch>
            <a:fillRect/>
          </a:stretch>
        </p:blipFill>
        <p:spPr>
          <a:xfrm>
            <a:off x="8219187" y="1536700"/>
            <a:ext cx="3017381" cy="2913144"/>
          </a:xfrm>
          <a:prstGeom prst="rect">
            <a:avLst/>
          </a:prstGeom>
        </p:spPr>
      </p:pic>
      <p:sp>
        <p:nvSpPr>
          <p:cNvPr id="7" name="TextBox 6">
            <a:extLst>
              <a:ext uri="{FF2B5EF4-FFF2-40B4-BE49-F238E27FC236}">
                <a16:creationId xmlns:a16="http://schemas.microsoft.com/office/drawing/2014/main" id="{F1E5288F-9983-45D7-982B-EAA5C5BB5865}"/>
              </a:ext>
            </a:extLst>
          </p:cNvPr>
          <p:cNvSpPr txBox="1"/>
          <p:nvPr/>
        </p:nvSpPr>
        <p:spPr>
          <a:xfrm>
            <a:off x="812800" y="2640794"/>
            <a:ext cx="8483600" cy="3970318"/>
          </a:xfrm>
          <a:prstGeom prst="rect">
            <a:avLst/>
          </a:prstGeom>
          <a:noFill/>
        </p:spPr>
        <p:txBody>
          <a:bodyPr wrap="square" rtlCol="0">
            <a:spAutoFit/>
          </a:bodyPr>
          <a:lstStyle/>
          <a:p>
            <a:r>
              <a:rPr lang="en-GB" b="1" dirty="0">
                <a:solidFill>
                  <a:schemeClr val="bg2"/>
                </a:solidFill>
              </a:rPr>
              <a:t>Address:</a:t>
            </a:r>
          </a:p>
          <a:p>
            <a:endParaRPr lang="en-GB" dirty="0"/>
          </a:p>
          <a:p>
            <a:r>
              <a:rPr lang="en-GB" dirty="0"/>
              <a:t>6 Kelvin Park, Birkenhead, Merseyside, CH41 1LT, UK</a:t>
            </a:r>
          </a:p>
          <a:p>
            <a:endParaRPr lang="en-GB" dirty="0"/>
          </a:p>
          <a:p>
            <a:r>
              <a:rPr lang="en-GB" dirty="0"/>
              <a:t>Tel: +44 (0) 151 649 4000   Fax:  +44 (0) 151 649 4001</a:t>
            </a:r>
          </a:p>
          <a:p>
            <a:endParaRPr lang="en-GB" dirty="0"/>
          </a:p>
          <a:p>
            <a:r>
              <a:rPr lang="en-GB" dirty="0"/>
              <a:t>Email: </a:t>
            </a:r>
            <a:r>
              <a:rPr lang="en-GB" dirty="0">
                <a:hlinkClick r:id="rId4"/>
              </a:rPr>
              <a:t>info@greyhoundchrom.com</a:t>
            </a:r>
            <a:endParaRPr lang="en-GB" dirty="0"/>
          </a:p>
          <a:p>
            <a:endParaRPr lang="en-GB" dirty="0"/>
          </a:p>
          <a:p>
            <a:r>
              <a:rPr lang="en-GB" dirty="0"/>
              <a:t>Sales: </a:t>
            </a:r>
            <a:r>
              <a:rPr lang="en-GB" dirty="0">
                <a:hlinkClick r:id="rId5"/>
              </a:rPr>
              <a:t>sales@greyhoundchrom.com</a:t>
            </a:r>
            <a:r>
              <a:rPr lang="en-GB" dirty="0"/>
              <a:t>   Orders: </a:t>
            </a:r>
            <a:r>
              <a:rPr lang="en-GB" dirty="0">
                <a:hlinkClick r:id="rId6"/>
              </a:rPr>
              <a:t>orders@greyhoundchrom.com</a:t>
            </a:r>
            <a:endParaRPr lang="en-GB" dirty="0"/>
          </a:p>
          <a:p>
            <a:endParaRPr lang="en-GB" dirty="0"/>
          </a:p>
          <a:p>
            <a:endParaRPr lang="en-GB" dirty="0"/>
          </a:p>
          <a:p>
            <a:endParaRPr lang="en-GB" dirty="0"/>
          </a:p>
          <a:p>
            <a:endParaRPr lang="en-GB" dirty="0"/>
          </a:p>
          <a:p>
            <a:endParaRPr lang="en-GB" dirty="0"/>
          </a:p>
        </p:txBody>
      </p:sp>
      <p:sp>
        <p:nvSpPr>
          <p:cNvPr id="10" name="TextBox 9">
            <a:extLst>
              <a:ext uri="{FF2B5EF4-FFF2-40B4-BE49-F238E27FC236}">
                <a16:creationId xmlns:a16="http://schemas.microsoft.com/office/drawing/2014/main" id="{C6CE1E19-F864-4013-8E3E-2D5843949074}"/>
              </a:ext>
            </a:extLst>
          </p:cNvPr>
          <p:cNvSpPr txBox="1"/>
          <p:nvPr/>
        </p:nvSpPr>
        <p:spPr>
          <a:xfrm>
            <a:off x="812800" y="1536700"/>
            <a:ext cx="3017381" cy="369332"/>
          </a:xfrm>
          <a:prstGeom prst="rect">
            <a:avLst/>
          </a:prstGeom>
          <a:noFill/>
        </p:spPr>
        <p:txBody>
          <a:bodyPr wrap="square" rtlCol="0">
            <a:spAutoFit/>
          </a:bodyPr>
          <a:lstStyle/>
          <a:p>
            <a:r>
              <a:rPr lang="en-GB" b="1" dirty="0">
                <a:solidFill>
                  <a:schemeClr val="bg2"/>
                </a:solidFill>
              </a:rPr>
              <a:t>CONTACT INFORMATION</a:t>
            </a:r>
          </a:p>
        </p:txBody>
      </p:sp>
    </p:spTree>
    <p:extLst>
      <p:ext uri="{BB962C8B-B14F-4D97-AF65-F5344CB8AC3E}">
        <p14:creationId xmlns:p14="http://schemas.microsoft.com/office/powerpoint/2010/main" val="728819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32074"/>
            <a:ext cx="12192000" cy="1107548"/>
          </a:xfrm>
          <a:prstGeom prst="rect">
            <a:avLst/>
          </a:prstGeom>
          <a:solidFill>
            <a:schemeClr val="bg1">
              <a:lumMod val="85000"/>
            </a:schemeClr>
          </a:solidFill>
          <a:ln w="12700">
            <a:no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en-US">
              <a:solidFill>
                <a:schemeClr val="accent3"/>
              </a:solidFill>
            </a:endParaRPr>
          </a:p>
        </p:txBody>
      </p:sp>
      <p:sp>
        <p:nvSpPr>
          <p:cNvPr id="91139" name="Rectangle 3"/>
          <p:cNvSpPr>
            <a:spLocks noChangeArrowheads="1"/>
          </p:cNvSpPr>
          <p:nvPr/>
        </p:nvSpPr>
        <p:spPr bwMode="auto">
          <a:xfrm>
            <a:off x="3808516" y="4856298"/>
            <a:ext cx="457497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nchor="ctr">
            <a:spAutoFit/>
          </a:bodyP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algn="ctr" defTabSz="914400">
              <a:lnSpc>
                <a:spcPct val="100000"/>
              </a:lnSpc>
              <a:spcAft>
                <a:spcPct val="0"/>
              </a:spcAft>
              <a:buClrTx/>
              <a:buSzTx/>
            </a:pPr>
            <a:r>
              <a:rPr lang="en-US" altLang="de-DE" sz="2400" i="0" u="sng" dirty="0">
                <a:solidFill>
                  <a:schemeClr val="tx1">
                    <a:lumMod val="50000"/>
                    <a:lumOff val="50000"/>
                  </a:schemeClr>
                </a:solidFill>
                <a:hlinkClick r:id="rId3"/>
              </a:rPr>
              <a:t>lab-honeywell.com</a:t>
            </a:r>
            <a:r>
              <a:rPr lang="en-US" altLang="de-DE" sz="2400" i="0" u="sng" dirty="0">
                <a:solidFill>
                  <a:schemeClr val="tx1">
                    <a:lumMod val="50000"/>
                    <a:lumOff val="50000"/>
                  </a:schemeClr>
                </a:solidFill>
              </a:rPr>
              <a:t>/standards</a:t>
            </a:r>
          </a:p>
        </p:txBody>
      </p:sp>
      <p:sp>
        <p:nvSpPr>
          <p:cNvPr id="91140" name="Rectangle 4"/>
          <p:cNvSpPr>
            <a:spLocks noChangeArrowheads="1"/>
          </p:cNvSpPr>
          <p:nvPr/>
        </p:nvSpPr>
        <p:spPr bwMode="auto">
          <a:xfrm>
            <a:off x="3262314" y="804863"/>
            <a:ext cx="1860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1pPr>
            <a:lvl2pPr marL="742950" indent="-28575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2pPr>
            <a:lvl3pPr marL="11430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3pPr>
            <a:lvl4pPr marL="16002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4pPr>
            <a:lvl5pPr marL="2057400" indent="-228600">
              <a:lnSpc>
                <a:spcPct val="90000"/>
              </a:lnSpc>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ct val="0"/>
              </a:spcBef>
              <a:spcAft>
                <a:spcPct val="20000"/>
              </a:spcAft>
              <a:buClr>
                <a:srgbClr val="3E78A3"/>
              </a:buClr>
              <a:buSzPct val="118000"/>
              <a:defRPr sz="1600" b="1" i="1">
                <a:solidFill>
                  <a:schemeClr val="tx1"/>
                </a:solidFill>
                <a:latin typeface="Arial" panose="020B0604020202020204" pitchFamily="34" charset="0"/>
                <a:ea typeface="宋体" panose="02010600030101010101" pitchFamily="2" charset="-122"/>
              </a:defRPr>
            </a:lvl9pPr>
          </a:lstStyle>
          <a:p>
            <a:pPr defTabSz="914400">
              <a:lnSpc>
                <a:spcPct val="100000"/>
              </a:lnSpc>
              <a:spcAft>
                <a:spcPct val="0"/>
              </a:spcAft>
              <a:buClrTx/>
              <a:buSzTx/>
            </a:pPr>
            <a:endParaRPr lang="de-DE" altLang="de-DE" sz="2000" b="0" i="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19884" y="1706987"/>
            <a:ext cx="7952232" cy="2273808"/>
          </a:xfrm>
          <a:prstGeom prst="rect">
            <a:avLst/>
          </a:prstGeom>
        </p:spPr>
      </p:pic>
      <p:sp>
        <p:nvSpPr>
          <p:cNvPr id="5" name="Slide Number Placeholder 4"/>
          <p:cNvSpPr>
            <a:spLocks noGrp="1"/>
          </p:cNvSpPr>
          <p:nvPr>
            <p:ph type="sldNum" sz="quarter" idx="10"/>
          </p:nvPr>
        </p:nvSpPr>
        <p:spPr/>
        <p:txBody>
          <a:bodyPr/>
          <a:lstStyle/>
          <a:p>
            <a:pPr>
              <a:defRPr/>
            </a:pPr>
            <a:fld id="{FF1F74E8-2156-B64F-A723-2FC713503C5D}" type="slidenum">
              <a:rPr lang="en-US" smtClean="0"/>
              <a:pPr>
                <a:defRPr/>
              </a:pPr>
              <a:t>12</a:t>
            </a:fld>
            <a:endParaRPr lang="en-US"/>
          </a:p>
        </p:txBody>
      </p:sp>
      <p:sp>
        <p:nvSpPr>
          <p:cNvPr id="7" name="TextBox 6"/>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spTree>
    <p:extLst>
      <p:ext uri="{BB962C8B-B14F-4D97-AF65-F5344CB8AC3E}">
        <p14:creationId xmlns:p14="http://schemas.microsoft.com/office/powerpoint/2010/main" val="42381567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CBC2543-AD49-4E9A-9132-DFBCBE178B92}"/>
              </a:ext>
            </a:extLst>
          </p:cNvPr>
          <p:cNvGrpSpPr/>
          <p:nvPr/>
        </p:nvGrpSpPr>
        <p:grpSpPr>
          <a:xfrm>
            <a:off x="822324" y="1220607"/>
            <a:ext cx="10913232" cy="4824593"/>
            <a:chOff x="822324" y="1220607"/>
            <a:chExt cx="10607675" cy="4824593"/>
          </a:xfrm>
        </p:grpSpPr>
        <p:cxnSp>
          <p:nvCxnSpPr>
            <p:cNvPr id="13" name="Straight Connector 12">
              <a:extLst>
                <a:ext uri="{FF2B5EF4-FFF2-40B4-BE49-F238E27FC236}">
                  <a16:creationId xmlns:a16="http://schemas.microsoft.com/office/drawing/2014/main" id="{159AB9DB-0967-41D1-90C6-13D4C2CCB97B}"/>
                </a:ext>
              </a:extLst>
            </p:cNvPr>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5C31C00-FA03-407B-974F-95C1DE5F89E2}"/>
                </a:ext>
              </a:extLst>
            </p:cNvPr>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8" name="Title 7"/>
          <p:cNvSpPr>
            <a:spLocks noGrp="1"/>
          </p:cNvSpPr>
          <p:nvPr>
            <p:ph type="title"/>
          </p:nvPr>
        </p:nvSpPr>
        <p:spPr/>
        <p:txBody>
          <a:bodyPr/>
          <a:lstStyle/>
          <a:p>
            <a:r>
              <a:rPr lang="en-US" dirty="0"/>
              <a:t>Honeywell </a:t>
            </a:r>
            <a:r>
              <a:rPr lang="en-US" dirty="0" err="1"/>
              <a:t>Fluka</a:t>
            </a:r>
            <a:r>
              <a:rPr lang="en-US" dirty="0"/>
              <a:t>™ Standards</a:t>
            </a:r>
          </a:p>
        </p:txBody>
      </p:sp>
      <p:sp>
        <p:nvSpPr>
          <p:cNvPr id="9" name="Text Placeholder 8"/>
          <p:cNvSpPr>
            <a:spLocks noGrp="1"/>
          </p:cNvSpPr>
          <p:nvPr>
            <p:ph type="body" sz="quarter" idx="10"/>
          </p:nvPr>
        </p:nvSpPr>
        <p:spPr>
          <a:xfrm>
            <a:off x="686105" y="2410072"/>
            <a:ext cx="6168791" cy="2492990"/>
          </a:xfrm>
        </p:spPr>
        <p:txBody>
          <a:bodyPr anchor="t">
            <a:spAutoFit/>
          </a:bodyPr>
          <a:lstStyle/>
          <a:p>
            <a:pPr marL="0" indent="0" defTabSz="1097618" eaLnBrk="1" fontAlgn="auto" hangingPunct="1">
              <a:spcBef>
                <a:spcPts val="1200"/>
              </a:spcBef>
              <a:spcAft>
                <a:spcPts val="0"/>
              </a:spcAft>
              <a:buClr>
                <a:srgbClr val="E1261C"/>
              </a:buClr>
              <a:buNone/>
              <a:defRPr/>
            </a:pPr>
            <a:r>
              <a:rPr lang="en-US" sz="1800" b="1" kern="0" dirty="0">
                <a:solidFill>
                  <a:schemeClr val="tx2"/>
                </a:solidFill>
                <a:ea typeface="MS PGothic" pitchFamily="34" charset="-128"/>
                <a:cs typeface="Arial" charset="0"/>
              </a:rPr>
              <a:t>Features</a:t>
            </a:r>
          </a:p>
          <a:p>
            <a:pPr marL="173355" indent="-173355" defTabSz="1097618" eaLnBrk="1" fontAlgn="auto" hangingPunct="1">
              <a:spcBef>
                <a:spcPts val="1200"/>
              </a:spcBef>
              <a:spcAft>
                <a:spcPts val="0"/>
              </a:spcAft>
              <a:buClr>
                <a:srgbClr val="E1261C"/>
              </a:buClr>
              <a:defRPr/>
            </a:pPr>
            <a:r>
              <a:rPr lang="en-US" sz="1800" b="1" dirty="0">
                <a:solidFill>
                  <a:schemeClr val="accent1">
                    <a:lumMod val="75000"/>
                  </a:schemeClr>
                </a:solidFill>
              </a:rPr>
              <a:t>We offer the most comprehensive technical documentation</a:t>
            </a:r>
          </a:p>
          <a:p>
            <a:pPr marL="173355" indent="-173355" defTabSz="1097618" eaLnBrk="1" fontAlgn="auto" hangingPunct="1">
              <a:spcBef>
                <a:spcPts val="1200"/>
              </a:spcBef>
              <a:spcAft>
                <a:spcPts val="0"/>
              </a:spcAft>
              <a:buClr>
                <a:srgbClr val="E1261C"/>
              </a:buClr>
              <a:defRPr/>
            </a:pPr>
            <a:r>
              <a:rPr lang="en-US" sz="1800" b="1" dirty="0">
                <a:solidFill>
                  <a:schemeClr val="accent1">
                    <a:lumMod val="75000"/>
                  </a:schemeClr>
                </a:solidFill>
              </a:rPr>
              <a:t>We have a dedicated team of experts in the lab</a:t>
            </a:r>
          </a:p>
          <a:p>
            <a:pPr marL="173355" indent="-173355" defTabSz="1097618" eaLnBrk="1" fontAlgn="auto" hangingPunct="1">
              <a:spcBef>
                <a:spcPts val="1200"/>
              </a:spcBef>
              <a:spcAft>
                <a:spcPts val="0"/>
              </a:spcAft>
              <a:buClr>
                <a:srgbClr val="E1261C"/>
              </a:buClr>
              <a:defRPr/>
            </a:pPr>
            <a:r>
              <a:rPr lang="en-US" sz="1800" b="1" dirty="0">
                <a:solidFill>
                  <a:schemeClr val="accent1">
                    <a:lumMod val="75000"/>
                  </a:schemeClr>
                </a:solidFill>
              </a:rPr>
              <a:t>We provide unmatched flexibility and expertise in customization</a:t>
            </a:r>
            <a:br>
              <a:rPr lang="en-US" sz="1800" b="1" dirty="0">
                <a:solidFill>
                  <a:schemeClr val="accent1">
                    <a:lumMod val="75000"/>
                  </a:schemeClr>
                </a:solidFill>
              </a:rPr>
            </a:br>
            <a:endParaRPr lang="en-US" sz="1800" dirty="0"/>
          </a:p>
        </p:txBody>
      </p:sp>
      <p:sp>
        <p:nvSpPr>
          <p:cNvPr id="2" name="Rectangle 1"/>
          <p:cNvSpPr/>
          <p:nvPr/>
        </p:nvSpPr>
        <p:spPr>
          <a:xfrm>
            <a:off x="2021498" y="5041125"/>
            <a:ext cx="4104663" cy="369332"/>
          </a:xfrm>
          <a:prstGeom prst="rect">
            <a:avLst/>
          </a:prstGeom>
        </p:spPr>
        <p:txBody>
          <a:bodyPr wrap="square">
            <a:spAutoFit/>
          </a:bodyPr>
          <a:lstStyle/>
          <a:p>
            <a:pPr marL="173736" indent="-173736" defTabSz="1097618" eaLnBrk="1" fontAlgn="auto" hangingPunct="1">
              <a:spcBef>
                <a:spcPts val="1200"/>
              </a:spcBef>
              <a:spcAft>
                <a:spcPts val="0"/>
              </a:spcAft>
              <a:buClr>
                <a:srgbClr val="E1261C"/>
              </a:buClr>
              <a:defRPr/>
            </a:pPr>
            <a:endParaRPr lang="en-US">
              <a:solidFill>
                <a:schemeClr val="accent1">
                  <a:lumMod val="75000"/>
                </a:schemeClr>
              </a:solidFill>
            </a:endParaRPr>
          </a:p>
        </p:txBody>
      </p:sp>
      <p:sp>
        <p:nvSpPr>
          <p:cNvPr id="3" name="Rectangle 2"/>
          <p:cNvSpPr/>
          <p:nvPr/>
        </p:nvSpPr>
        <p:spPr>
          <a:xfrm>
            <a:off x="686105" y="1538703"/>
            <a:ext cx="10826751" cy="369332"/>
          </a:xfrm>
          <a:prstGeom prst="rect">
            <a:avLst/>
          </a:prstGeom>
        </p:spPr>
        <p:txBody>
          <a:bodyPr wrap="square" anchor="t">
            <a:spAutoFit/>
          </a:bodyPr>
          <a:lstStyle/>
          <a:p>
            <a:r>
              <a:rPr lang="en-US" dirty="0">
                <a:solidFill>
                  <a:schemeClr val="accent1">
                    <a:lumMod val="75000"/>
                  </a:schemeClr>
                </a:solidFill>
              </a:rPr>
              <a:t>533 Fluka™ branded Reference Materials for Analytical Applications</a:t>
            </a:r>
            <a:endParaRPr lang="en-GB" dirty="0">
              <a:solidFill>
                <a:schemeClr val="accent1">
                  <a:lumMod val="75000"/>
                </a:schemeClr>
              </a:solidFill>
            </a:endParaRPr>
          </a:p>
        </p:txBody>
      </p:sp>
      <p:sp>
        <p:nvSpPr>
          <p:cNvPr id="11" name="TextBox 10"/>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7" name="TextBox 6"/>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0486" t="6687" r="10264" b="3838"/>
          <a:stretch/>
        </p:blipFill>
        <p:spPr>
          <a:xfrm>
            <a:off x="7050265" y="2542778"/>
            <a:ext cx="4305652" cy="3243239"/>
          </a:xfrm>
          <a:prstGeom prst="rect">
            <a:avLst/>
          </a:prstGeom>
        </p:spPr>
      </p:pic>
    </p:spTree>
    <p:extLst>
      <p:ext uri="{BB962C8B-B14F-4D97-AF65-F5344CB8AC3E}">
        <p14:creationId xmlns:p14="http://schemas.microsoft.com/office/powerpoint/2010/main" val="197131675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ltLang="en-US" dirty="0"/>
              <a:t>Documentation - </a:t>
            </a:r>
            <a:r>
              <a:rPr lang="en-US" dirty="0"/>
              <a:t>Advance your analysis</a:t>
            </a:r>
          </a:p>
        </p:txBody>
      </p:sp>
      <p:sp>
        <p:nvSpPr>
          <p:cNvPr id="21" name="Text Placeholder 20"/>
          <p:cNvSpPr>
            <a:spLocks noGrp="1"/>
          </p:cNvSpPr>
          <p:nvPr>
            <p:ph type="body" sz="quarter" idx="4294967295"/>
          </p:nvPr>
        </p:nvSpPr>
        <p:spPr>
          <a:xfrm>
            <a:off x="4351002" y="1585551"/>
            <a:ext cx="6886574" cy="3556817"/>
          </a:xfrm>
          <a:prstGeom prst="rect">
            <a:avLst/>
          </a:prstGeom>
        </p:spPr>
        <p:txBody>
          <a:bodyPr anchor="t"/>
          <a:lstStyle/>
          <a:p>
            <a:pPr marL="0" lvl="0" indent="0" defTabSz="914400">
              <a:spcBef>
                <a:spcPct val="0"/>
              </a:spcBef>
              <a:buClrTx/>
              <a:buNone/>
            </a:pPr>
            <a:r>
              <a:rPr lang="en-US" altLang="en-US" sz="1600" b="1" kern="0" dirty="0">
                <a:solidFill>
                  <a:srgbClr val="000000"/>
                </a:solidFill>
                <a:ea typeface="MS PGothic" pitchFamily="34" charset="-128"/>
                <a:cs typeface="Arial" charset="0"/>
              </a:rPr>
              <a:t>Certificate of Analysis</a:t>
            </a:r>
          </a:p>
          <a:p>
            <a:pPr marL="285750" indent="-285750" defTabSz="914400">
              <a:spcBef>
                <a:spcPct val="0"/>
              </a:spcBef>
            </a:pPr>
            <a:r>
              <a:rPr lang="en-US" altLang="en-US" sz="1400" kern="0" dirty="0">
                <a:solidFill>
                  <a:srgbClr val="000000"/>
                </a:solidFill>
                <a:ea typeface="MS PGothic" pitchFamily="34" charset="-128"/>
                <a:cs typeface="Arial" charset="0"/>
              </a:rPr>
              <a:t>Delivered with the products &amp; available online</a:t>
            </a:r>
            <a:endParaRPr lang="en-US" dirty="0"/>
          </a:p>
          <a:p>
            <a:pPr marL="285750" indent="-285750" defTabSz="914400">
              <a:spcBef>
                <a:spcPct val="0"/>
              </a:spcBef>
            </a:pPr>
            <a:r>
              <a:rPr lang="en-US" altLang="en-US" sz="1400" kern="0" dirty="0">
                <a:solidFill>
                  <a:srgbClr val="000000"/>
                </a:solidFill>
                <a:ea typeface="MS PGothic" pitchFamily="34" charset="-128"/>
                <a:cs typeface="Arial" charset="0"/>
              </a:rPr>
              <a:t>Contains comprehensive product information</a:t>
            </a:r>
            <a:endParaRPr lang="en-US" dirty="0"/>
          </a:p>
          <a:p>
            <a:pPr marL="0" lvl="0" indent="0" defTabSz="914400">
              <a:spcBef>
                <a:spcPct val="0"/>
              </a:spcBef>
              <a:buClrTx/>
              <a:buNone/>
            </a:pPr>
            <a:endParaRPr lang="en-US" altLang="en-US" sz="1600" kern="0" dirty="0">
              <a:solidFill>
                <a:srgbClr val="000000"/>
              </a:solidFill>
              <a:ea typeface="MS PGothic" pitchFamily="34" charset="-128"/>
              <a:cs typeface="Arial" charset="0"/>
            </a:endParaRPr>
          </a:p>
          <a:p>
            <a:pPr marL="0" lvl="0" indent="0" defTabSz="914400">
              <a:spcBef>
                <a:spcPct val="0"/>
              </a:spcBef>
              <a:buClrTx/>
              <a:buNone/>
            </a:pPr>
            <a:r>
              <a:rPr lang="en-US" altLang="en-US" sz="1600" b="1" kern="0" dirty="0">
                <a:solidFill>
                  <a:srgbClr val="000000"/>
                </a:solidFill>
                <a:ea typeface="MS PGothic" pitchFamily="34" charset="-128"/>
                <a:cs typeface="Arial" charset="0"/>
              </a:rPr>
              <a:t>Safety Data Sheet</a:t>
            </a:r>
          </a:p>
          <a:p>
            <a:pPr marL="285750" indent="-285750" defTabSz="914400">
              <a:spcBef>
                <a:spcPct val="0"/>
              </a:spcBef>
              <a:buClrTx/>
            </a:pPr>
            <a:r>
              <a:rPr lang="en-US" altLang="en-US" sz="1400" kern="0" dirty="0">
                <a:solidFill>
                  <a:srgbClr val="000000"/>
                </a:solidFill>
                <a:ea typeface="MS PGothic" pitchFamily="34" charset="-128"/>
                <a:cs typeface="Arial" charset="0"/>
              </a:rPr>
              <a:t>Prepared according to our strict HON compliance guidelines</a:t>
            </a:r>
          </a:p>
          <a:p>
            <a:pPr marL="285750" indent="-285750" defTabSz="914400">
              <a:spcBef>
                <a:spcPct val="0"/>
              </a:spcBef>
              <a:buClrTx/>
            </a:pPr>
            <a:r>
              <a:rPr lang="en-US" altLang="en-US" sz="1400" kern="0" dirty="0">
                <a:solidFill>
                  <a:srgbClr val="000000"/>
                </a:solidFill>
                <a:ea typeface="MS PGothic" pitchFamily="34" charset="-128"/>
                <a:cs typeface="Arial" charset="0"/>
              </a:rPr>
              <a:t>Provides valuable information about the product hazards</a:t>
            </a:r>
            <a:endParaRPr lang="en-US" altLang="en-US" sz="1600" kern="0" dirty="0">
              <a:solidFill>
                <a:srgbClr val="000000"/>
              </a:solidFill>
              <a:ea typeface="MS PGothic" pitchFamily="34" charset="-128"/>
              <a:cs typeface="Arial" charset="0"/>
            </a:endParaRPr>
          </a:p>
          <a:p>
            <a:pPr marL="0" lvl="0" indent="0" defTabSz="914400">
              <a:spcBef>
                <a:spcPct val="0"/>
              </a:spcBef>
              <a:buClrTx/>
              <a:buNone/>
            </a:pPr>
            <a:endParaRPr lang="en-US" altLang="en-US" sz="1600" kern="0" dirty="0">
              <a:solidFill>
                <a:srgbClr val="000000"/>
              </a:solidFill>
              <a:ea typeface="MS PGothic" pitchFamily="34" charset="-128"/>
              <a:cs typeface="Arial" charset="0"/>
            </a:endParaRPr>
          </a:p>
          <a:p>
            <a:pPr marL="0" lvl="0" indent="0" defTabSz="914400">
              <a:spcBef>
                <a:spcPct val="0"/>
              </a:spcBef>
              <a:buClrTx/>
              <a:buNone/>
            </a:pPr>
            <a:r>
              <a:rPr lang="en-US" altLang="en-US" sz="1600" b="1" kern="0" dirty="0">
                <a:solidFill>
                  <a:srgbClr val="000000"/>
                </a:solidFill>
                <a:ea typeface="MS PGothic" pitchFamily="34" charset="-128"/>
                <a:cs typeface="Arial" charset="0"/>
              </a:rPr>
              <a:t>Label</a:t>
            </a:r>
          </a:p>
          <a:p>
            <a:pPr marL="285750" lvl="0" indent="-285750" defTabSz="914400">
              <a:spcBef>
                <a:spcPct val="0"/>
              </a:spcBef>
              <a:buClrTx/>
            </a:pPr>
            <a:r>
              <a:rPr lang="en-US" altLang="en-US" sz="1400" kern="0" dirty="0">
                <a:solidFill>
                  <a:srgbClr val="000000"/>
                </a:solidFill>
                <a:ea typeface="MS PGothic" pitchFamily="34" charset="-128"/>
                <a:cs typeface="Arial" charset="0"/>
              </a:rPr>
              <a:t>Consistent format for all products in our portfolio</a:t>
            </a:r>
          </a:p>
          <a:p>
            <a:pPr marL="285750" indent="-285750" defTabSz="914400">
              <a:spcBef>
                <a:spcPct val="0"/>
              </a:spcBef>
              <a:buClrTx/>
            </a:pPr>
            <a:r>
              <a:rPr lang="en-US" altLang="en-US" sz="1400" kern="0" dirty="0">
                <a:solidFill>
                  <a:srgbClr val="000000"/>
                </a:solidFill>
                <a:ea typeface="MS PGothic" pitchFamily="34" charset="-128"/>
                <a:cs typeface="Arial" charset="0"/>
              </a:rPr>
              <a:t>Makes it easier to read the label and find information</a:t>
            </a:r>
          </a:p>
          <a:p>
            <a:pPr marL="285750" indent="-285750" defTabSz="914400">
              <a:spcBef>
                <a:spcPct val="0"/>
              </a:spcBef>
              <a:buClrTx/>
            </a:pPr>
            <a:r>
              <a:rPr lang="en-US" altLang="en-US" sz="1400" kern="0" dirty="0">
                <a:solidFill>
                  <a:srgbClr val="000000"/>
                </a:solidFill>
                <a:ea typeface="MS PGothic" pitchFamily="34" charset="-128"/>
                <a:cs typeface="Arial" charset="0"/>
              </a:rPr>
              <a:t>Contains important information like lot number, physical properties, expiry date, contact and hazard information</a:t>
            </a:r>
          </a:p>
        </p:txBody>
      </p:sp>
      <p:grpSp>
        <p:nvGrpSpPr>
          <p:cNvPr id="23" name="Group 22"/>
          <p:cNvGrpSpPr/>
          <p:nvPr/>
        </p:nvGrpSpPr>
        <p:grpSpPr>
          <a:xfrm>
            <a:off x="822324" y="1220607"/>
            <a:ext cx="10913232" cy="4824593"/>
            <a:chOff x="822324" y="1220607"/>
            <a:chExt cx="10607675" cy="4824593"/>
          </a:xfrm>
        </p:grpSpPr>
        <p:cxnSp>
          <p:nvCxnSpPr>
            <p:cNvPr id="24" name="Straight Connector 23"/>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753404" y="5426634"/>
            <a:ext cx="11438596" cy="369332"/>
          </a:xfrm>
          <a:prstGeom prst="rect">
            <a:avLst/>
          </a:prstGeom>
          <a:noFill/>
        </p:spPr>
        <p:txBody>
          <a:bodyPr wrap="square" rtlCol="0" anchor="t">
            <a:spAutoFit/>
          </a:bodyPr>
          <a:lstStyle/>
          <a:p>
            <a:r>
              <a:rPr lang="de-CH" dirty="0" err="1"/>
              <a:t>We</a:t>
            </a:r>
            <a:r>
              <a:rPr lang="de-CH" dirty="0"/>
              <a:t> </a:t>
            </a:r>
            <a:r>
              <a:rPr lang="de-CH" dirty="0" err="1"/>
              <a:t>offer</a:t>
            </a:r>
            <a:r>
              <a:rPr lang="de-CH" dirty="0"/>
              <a:t> a </a:t>
            </a:r>
            <a:r>
              <a:rPr lang="de-CH" dirty="0" err="1"/>
              <a:t>comprehensive</a:t>
            </a:r>
            <a:r>
              <a:rPr lang="de-CH" dirty="0"/>
              <a:t> </a:t>
            </a:r>
            <a:r>
              <a:rPr lang="de-CH" dirty="0" err="1"/>
              <a:t>Certificate</a:t>
            </a:r>
            <a:r>
              <a:rPr lang="de-CH" dirty="0"/>
              <a:t> </a:t>
            </a:r>
            <a:r>
              <a:rPr lang="de-CH" dirty="0" err="1"/>
              <a:t>of</a:t>
            </a:r>
            <a:r>
              <a:rPr lang="de-CH" dirty="0"/>
              <a:t> Analysis (</a:t>
            </a:r>
            <a:r>
              <a:rPr lang="de-CH" dirty="0" err="1"/>
              <a:t>CoA</a:t>
            </a:r>
            <a:r>
              <a:rPr lang="de-CH" dirty="0"/>
              <a:t>).</a:t>
            </a:r>
          </a:p>
        </p:txBody>
      </p:sp>
      <p:sp>
        <p:nvSpPr>
          <p:cNvPr id="9" name="TextBox 8"/>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10" name="TextBox 9"/>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02" y="1504874"/>
            <a:ext cx="3127073" cy="2086224"/>
          </a:xfrm>
          <a:prstGeom prst="rect">
            <a:avLst/>
          </a:prstGeom>
        </p:spPr>
      </p:pic>
    </p:spTree>
    <p:extLst>
      <p:ext uri="{BB962C8B-B14F-4D97-AF65-F5344CB8AC3E}">
        <p14:creationId xmlns:p14="http://schemas.microsoft.com/office/powerpoint/2010/main" val="283449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85C97CC-6DF6-405B-8E8A-7CD06AC89CA2}"/>
              </a:ext>
            </a:extLst>
          </p:cNvPr>
          <p:cNvGrpSpPr/>
          <p:nvPr/>
        </p:nvGrpSpPr>
        <p:grpSpPr>
          <a:xfrm>
            <a:off x="822324" y="1220607"/>
            <a:ext cx="10913232" cy="4824593"/>
            <a:chOff x="822324" y="1220607"/>
            <a:chExt cx="10607675" cy="4824593"/>
          </a:xfrm>
        </p:grpSpPr>
        <p:cxnSp>
          <p:nvCxnSpPr>
            <p:cNvPr id="12" name="Straight Connector 11">
              <a:extLst>
                <a:ext uri="{FF2B5EF4-FFF2-40B4-BE49-F238E27FC236}">
                  <a16:creationId xmlns:a16="http://schemas.microsoft.com/office/drawing/2014/main" id="{ADC65A1D-757B-4C3B-9499-9E7FDBB848B1}"/>
                </a:ext>
              </a:extLst>
            </p:cNvPr>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EA3A206-C407-4F7A-B0CA-246348DD9D4B}"/>
                </a:ext>
              </a:extLst>
            </p:cNvPr>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20" name="Title 19"/>
          <p:cNvSpPr>
            <a:spLocks noGrp="1"/>
          </p:cNvSpPr>
          <p:nvPr>
            <p:ph type="title"/>
          </p:nvPr>
        </p:nvSpPr>
        <p:spPr/>
        <p:txBody>
          <a:bodyPr/>
          <a:lstStyle/>
          <a:p>
            <a:r>
              <a:rPr lang="en-US" altLang="en-US" dirty="0"/>
              <a:t>Documentation - </a:t>
            </a:r>
            <a:r>
              <a:rPr lang="de-CH" dirty="0"/>
              <a:t>Certificate of Analysis (CoA)</a:t>
            </a:r>
            <a:endParaRPr lang="en-US" dirty="0"/>
          </a:p>
        </p:txBody>
      </p:sp>
      <p:pic>
        <p:nvPicPr>
          <p:cNvPr id="4" name="Picture 3"/>
          <p:cNvPicPr>
            <a:picLocks noChangeAspect="1"/>
          </p:cNvPicPr>
          <p:nvPr/>
        </p:nvPicPr>
        <p:blipFill>
          <a:blip r:embed="rId3"/>
          <a:stretch>
            <a:fillRect/>
          </a:stretch>
        </p:blipFill>
        <p:spPr>
          <a:xfrm>
            <a:off x="5354196" y="1626098"/>
            <a:ext cx="6612528" cy="3458383"/>
          </a:xfrm>
          <a:prstGeom prst="rect">
            <a:avLst/>
          </a:prstGeom>
        </p:spPr>
      </p:pic>
      <p:sp>
        <p:nvSpPr>
          <p:cNvPr id="5" name="Rectangle 4"/>
          <p:cNvSpPr/>
          <p:nvPr/>
        </p:nvSpPr>
        <p:spPr>
          <a:xfrm>
            <a:off x="753825" y="1626098"/>
            <a:ext cx="6096000" cy="2862322"/>
          </a:xfrm>
          <a:prstGeom prst="rect">
            <a:avLst/>
          </a:prstGeom>
        </p:spPr>
        <p:txBody>
          <a:bodyPr>
            <a:spAutoFit/>
          </a:bodyPr>
          <a:lstStyle/>
          <a:p>
            <a:r>
              <a:rPr lang="en-GB" b="1" dirty="0">
                <a:latin typeface="+mn-lt"/>
              </a:rPr>
              <a:t>Each CoA includes:</a:t>
            </a:r>
          </a:p>
          <a:p>
            <a:r>
              <a:rPr lang="en-GB" b="1" dirty="0">
                <a:latin typeface="+mn-lt"/>
              </a:rPr>
              <a:t>1</a:t>
            </a:r>
            <a:r>
              <a:rPr lang="en-GB" dirty="0">
                <a:latin typeface="+mn-lt"/>
              </a:rPr>
              <a:t>. Contact and technical support details</a:t>
            </a:r>
          </a:p>
          <a:p>
            <a:r>
              <a:rPr lang="en-GB" b="1" dirty="0">
                <a:latin typeface="+mn-lt"/>
              </a:rPr>
              <a:t>2</a:t>
            </a:r>
            <a:r>
              <a:rPr lang="en-GB" dirty="0">
                <a:latin typeface="+mn-lt"/>
              </a:rPr>
              <a:t>. Expiry date</a:t>
            </a:r>
          </a:p>
          <a:p>
            <a:r>
              <a:rPr lang="en-GB" b="1" dirty="0">
                <a:latin typeface="+mn-lt"/>
              </a:rPr>
              <a:t>3</a:t>
            </a:r>
            <a:r>
              <a:rPr lang="en-GB" dirty="0">
                <a:latin typeface="+mn-lt"/>
              </a:rPr>
              <a:t>. Product number, name and batch</a:t>
            </a:r>
          </a:p>
          <a:p>
            <a:r>
              <a:rPr lang="en-GB" b="1" dirty="0">
                <a:latin typeface="+mn-lt"/>
              </a:rPr>
              <a:t>4</a:t>
            </a:r>
            <a:r>
              <a:rPr lang="en-GB" dirty="0">
                <a:latin typeface="+mn-lt"/>
              </a:rPr>
              <a:t>. General product information</a:t>
            </a:r>
          </a:p>
          <a:p>
            <a:r>
              <a:rPr lang="en-GB" b="1" dirty="0">
                <a:latin typeface="+mn-lt"/>
              </a:rPr>
              <a:t>5</a:t>
            </a:r>
            <a:r>
              <a:rPr lang="en-GB" dirty="0">
                <a:latin typeface="+mn-lt"/>
              </a:rPr>
              <a:t>. Lot specific analytical results</a:t>
            </a:r>
          </a:p>
          <a:p>
            <a:r>
              <a:rPr lang="en-GB" b="1" dirty="0">
                <a:latin typeface="+mn-lt"/>
              </a:rPr>
              <a:t>6</a:t>
            </a:r>
            <a:r>
              <a:rPr lang="en-GB" dirty="0">
                <a:latin typeface="+mn-lt"/>
              </a:rPr>
              <a:t>. Purity test by HPLC, GC, LC-MS, GC-MS</a:t>
            </a:r>
          </a:p>
          <a:p>
            <a:r>
              <a:rPr lang="en-GB" dirty="0">
                <a:latin typeface="+mn-lt"/>
              </a:rPr>
              <a:t>and Titration</a:t>
            </a:r>
          </a:p>
          <a:p>
            <a:r>
              <a:rPr lang="en-GB" b="1" dirty="0">
                <a:latin typeface="+mn-lt"/>
              </a:rPr>
              <a:t>7</a:t>
            </a:r>
            <a:r>
              <a:rPr lang="en-GB" dirty="0">
                <a:latin typeface="+mn-lt"/>
              </a:rPr>
              <a:t>. Identity test by NMR, FT-IR or</a:t>
            </a:r>
          </a:p>
          <a:p>
            <a:r>
              <a:rPr lang="en-GB" dirty="0">
                <a:latin typeface="+mn-lt"/>
              </a:rPr>
              <a:t>Mass Spectrometry</a:t>
            </a:r>
          </a:p>
        </p:txBody>
      </p:sp>
      <p:sp>
        <p:nvSpPr>
          <p:cNvPr id="8" name="TextBox 7"/>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6" name="TextBox 5"/>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spTree>
    <p:extLst>
      <p:ext uri="{BB962C8B-B14F-4D97-AF65-F5344CB8AC3E}">
        <p14:creationId xmlns:p14="http://schemas.microsoft.com/office/powerpoint/2010/main" val="120372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ltLang="en-US"/>
              <a:t>Documentation - </a:t>
            </a:r>
            <a:r>
              <a:rPr lang="de-CH"/>
              <a:t>Certificate of Analysis (CoA)</a:t>
            </a:r>
            <a:endParaRPr lang="en-US"/>
          </a:p>
        </p:txBody>
      </p:sp>
      <p:grpSp>
        <p:nvGrpSpPr>
          <p:cNvPr id="23" name="Group 22"/>
          <p:cNvGrpSpPr/>
          <p:nvPr/>
        </p:nvGrpSpPr>
        <p:grpSpPr>
          <a:xfrm>
            <a:off x="822324" y="1220607"/>
            <a:ext cx="10607675" cy="4824593"/>
            <a:chOff x="822324" y="1220607"/>
            <a:chExt cx="10607675" cy="4824593"/>
          </a:xfrm>
        </p:grpSpPr>
        <p:cxnSp>
          <p:nvCxnSpPr>
            <p:cNvPr id="24" name="Straight Connector 23"/>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33" name="Picture 32"/>
          <p:cNvPicPr>
            <a:picLocks noChangeAspect="1"/>
          </p:cNvPicPr>
          <p:nvPr/>
        </p:nvPicPr>
        <p:blipFill>
          <a:blip r:embed="rId2"/>
          <a:stretch>
            <a:fillRect/>
          </a:stretch>
        </p:blipFill>
        <p:spPr>
          <a:xfrm>
            <a:off x="889540" y="1453446"/>
            <a:ext cx="3241807" cy="4358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TextBox 33"/>
          <p:cNvSpPr txBox="1"/>
          <p:nvPr/>
        </p:nvSpPr>
        <p:spPr>
          <a:xfrm>
            <a:off x="5112547" y="1598698"/>
            <a:ext cx="6670620" cy="1200329"/>
          </a:xfrm>
          <a:prstGeom prst="rect">
            <a:avLst/>
          </a:prstGeom>
          <a:noFill/>
        </p:spPr>
        <p:txBody>
          <a:bodyPr wrap="square" rtlCol="0">
            <a:spAutoFit/>
          </a:bodyPr>
          <a:lstStyle/>
          <a:p>
            <a:r>
              <a:rPr lang="de-CH" b="1" dirty="0"/>
              <a:t>Purity test by HPLC or GC</a:t>
            </a:r>
          </a:p>
          <a:p>
            <a:endParaRPr lang="de-CH" dirty="0"/>
          </a:p>
          <a:p>
            <a:r>
              <a:rPr lang="de-CH" dirty="0"/>
              <a:t>Information used to quantitative analytical results. Method included to verify and reproduce analytical method. </a:t>
            </a:r>
          </a:p>
        </p:txBody>
      </p:sp>
      <p:sp>
        <p:nvSpPr>
          <p:cNvPr id="9" name="TextBox 8"/>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10" name="TextBox 9"/>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spTree>
    <p:extLst>
      <p:ext uri="{BB962C8B-B14F-4D97-AF65-F5344CB8AC3E}">
        <p14:creationId xmlns:p14="http://schemas.microsoft.com/office/powerpoint/2010/main" val="264583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altLang="en-US"/>
              <a:t>Documentation - </a:t>
            </a:r>
            <a:r>
              <a:rPr lang="de-CH"/>
              <a:t>Certificate of Analysis (CoA)</a:t>
            </a:r>
            <a:endParaRPr lang="en-US"/>
          </a:p>
        </p:txBody>
      </p:sp>
      <p:grpSp>
        <p:nvGrpSpPr>
          <p:cNvPr id="23" name="Group 22"/>
          <p:cNvGrpSpPr/>
          <p:nvPr/>
        </p:nvGrpSpPr>
        <p:grpSpPr>
          <a:xfrm>
            <a:off x="822324" y="1220607"/>
            <a:ext cx="10607675" cy="4824593"/>
            <a:chOff x="822324" y="1220607"/>
            <a:chExt cx="10607675" cy="4824593"/>
          </a:xfrm>
        </p:grpSpPr>
        <p:cxnSp>
          <p:nvCxnSpPr>
            <p:cNvPr id="24" name="Straight Connector 23"/>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pic>
        <p:nvPicPr>
          <p:cNvPr id="9" name="Picture 8"/>
          <p:cNvPicPr>
            <a:picLocks noChangeAspect="1"/>
          </p:cNvPicPr>
          <p:nvPr/>
        </p:nvPicPr>
        <p:blipFill>
          <a:blip r:embed="rId3"/>
          <a:stretch>
            <a:fillRect/>
          </a:stretch>
        </p:blipFill>
        <p:spPr>
          <a:xfrm rot="16200000">
            <a:off x="1015966" y="1391903"/>
            <a:ext cx="3937068" cy="4324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5577555" y="1568635"/>
            <a:ext cx="4740182" cy="1477328"/>
          </a:xfrm>
          <a:prstGeom prst="rect">
            <a:avLst/>
          </a:prstGeom>
          <a:noFill/>
        </p:spPr>
        <p:txBody>
          <a:bodyPr wrap="square" rtlCol="0">
            <a:spAutoFit/>
          </a:bodyPr>
          <a:lstStyle/>
          <a:p>
            <a:r>
              <a:rPr lang="de-CH" b="1" dirty="0"/>
              <a:t>Identity Test by NMR, FT-IR or Mass Spec</a:t>
            </a:r>
          </a:p>
          <a:p>
            <a:endParaRPr lang="de-CH" dirty="0"/>
          </a:p>
          <a:p>
            <a:r>
              <a:rPr lang="de-CH" dirty="0"/>
              <a:t>Proof of the identity. Additional information about the structure and impurity profile of the product.</a:t>
            </a:r>
          </a:p>
        </p:txBody>
      </p:sp>
      <p:sp>
        <p:nvSpPr>
          <p:cNvPr id="11" name="TextBox 10"/>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12" name="TextBox 11"/>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spTree>
    <p:extLst>
      <p:ext uri="{BB962C8B-B14F-4D97-AF65-F5344CB8AC3E}">
        <p14:creationId xmlns:p14="http://schemas.microsoft.com/office/powerpoint/2010/main" val="1224012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dirty="0"/>
              <a:t>Technical Service – Advance your analysis</a:t>
            </a:r>
          </a:p>
        </p:txBody>
      </p:sp>
      <p:sp>
        <p:nvSpPr>
          <p:cNvPr id="21" name="Text Placeholder 20"/>
          <p:cNvSpPr>
            <a:spLocks noGrp="1"/>
          </p:cNvSpPr>
          <p:nvPr>
            <p:ph type="body" sz="quarter" idx="4294967295"/>
          </p:nvPr>
        </p:nvSpPr>
        <p:spPr>
          <a:xfrm>
            <a:off x="4572412" y="1515387"/>
            <a:ext cx="6886574" cy="5446712"/>
          </a:xfrm>
          <a:prstGeom prst="rect">
            <a:avLst/>
          </a:prstGeom>
        </p:spPr>
        <p:txBody>
          <a:bodyPr anchor="t"/>
          <a:lstStyle/>
          <a:p>
            <a:pPr marL="0" lvl="0" indent="0" defTabSz="914400">
              <a:spcBef>
                <a:spcPct val="0"/>
              </a:spcBef>
              <a:buClrTx/>
              <a:buNone/>
            </a:pPr>
            <a:r>
              <a:rPr lang="en-US" altLang="en-US" sz="1600" b="1" kern="0" dirty="0">
                <a:solidFill>
                  <a:srgbClr val="000000"/>
                </a:solidFill>
                <a:ea typeface="MS PGothic" pitchFamily="34" charset="-128"/>
                <a:cs typeface="Arial" charset="0"/>
              </a:rPr>
              <a:t>Single Point of Contact</a:t>
            </a:r>
          </a:p>
          <a:p>
            <a:pPr marL="285750" lvl="0" indent="-285750" defTabSz="914400">
              <a:spcBef>
                <a:spcPct val="0"/>
              </a:spcBef>
              <a:buClrTx/>
            </a:pPr>
            <a:r>
              <a:rPr lang="en-US" altLang="en-US" sz="1600" kern="0" dirty="0">
                <a:solidFill>
                  <a:srgbClr val="000000"/>
                </a:solidFill>
                <a:ea typeface="MS PGothic" pitchFamily="34" charset="-128"/>
                <a:cs typeface="Arial" charset="0"/>
              </a:rPr>
              <a:t>Get a direct connection to the expert team in the lab</a:t>
            </a:r>
          </a:p>
          <a:p>
            <a:pPr marL="0" lvl="0" indent="0" defTabSz="914400">
              <a:spcBef>
                <a:spcPct val="0"/>
              </a:spcBef>
              <a:buClrTx/>
              <a:buNone/>
            </a:pPr>
            <a:r>
              <a:rPr lang="en-US" altLang="en-US" sz="1600" kern="0" dirty="0">
                <a:solidFill>
                  <a:srgbClr val="000000"/>
                </a:solidFill>
                <a:ea typeface="MS PGothic" pitchFamily="34" charset="-128"/>
                <a:cs typeface="Arial" charset="0"/>
              </a:rPr>
              <a:t>	</a:t>
            </a:r>
          </a:p>
          <a:p>
            <a:pPr marL="0" indent="0" defTabSz="914400">
              <a:spcBef>
                <a:spcPct val="0"/>
              </a:spcBef>
              <a:buClrTx/>
              <a:buNone/>
            </a:pPr>
            <a:r>
              <a:rPr lang="en-US" altLang="en-US" sz="1600" b="1" kern="0" dirty="0">
                <a:solidFill>
                  <a:srgbClr val="000000"/>
                </a:solidFill>
                <a:ea typeface="MS PGothic" pitchFamily="34" charset="-128"/>
                <a:cs typeface="Arial" charset="0"/>
              </a:rPr>
              <a:t>We provide dedicated technical support for all types of standards. Examples are:</a:t>
            </a:r>
          </a:p>
          <a:p>
            <a:pPr marL="285750" indent="-285750" defTabSz="914400">
              <a:spcBef>
                <a:spcPct val="0"/>
              </a:spcBef>
              <a:buClrTx/>
            </a:pPr>
            <a:r>
              <a:rPr lang="en-US" altLang="en-US" sz="1600" kern="0" dirty="0">
                <a:solidFill>
                  <a:srgbClr val="000000"/>
                </a:solidFill>
                <a:ea typeface="MS PGothic" pitchFamily="34" charset="-128"/>
                <a:cs typeface="Arial" charset="0"/>
              </a:rPr>
              <a:t>Solubility issues</a:t>
            </a:r>
            <a:endParaRPr lang="en-US" dirty="0">
              <a:solidFill>
                <a:srgbClr val="000000"/>
              </a:solidFill>
              <a:ea typeface="MS PGothic" pitchFamily="34" charset="-128"/>
              <a:cs typeface="Arial" charset="0"/>
            </a:endParaRPr>
          </a:p>
          <a:p>
            <a:pPr marL="285750" lvl="0" indent="-285750" defTabSz="914400">
              <a:spcBef>
                <a:spcPct val="0"/>
              </a:spcBef>
              <a:buClrTx/>
            </a:pPr>
            <a:r>
              <a:rPr lang="en-US" altLang="en-US" sz="1600" kern="0" dirty="0">
                <a:solidFill>
                  <a:srgbClr val="000000"/>
                </a:solidFill>
                <a:ea typeface="MS PGothic" pitchFamily="34" charset="-128"/>
                <a:cs typeface="Arial" charset="0"/>
              </a:rPr>
              <a:t>Analytical methods</a:t>
            </a:r>
            <a:endParaRPr lang="en-US" dirty="0"/>
          </a:p>
          <a:p>
            <a:pPr marL="285750" indent="-285750" defTabSz="914400">
              <a:spcBef>
                <a:spcPct val="0"/>
              </a:spcBef>
              <a:buClrTx/>
            </a:pPr>
            <a:r>
              <a:rPr lang="en-US" altLang="en-US" sz="1600" kern="0" dirty="0">
                <a:solidFill>
                  <a:srgbClr val="000000"/>
                </a:solidFill>
                <a:ea typeface="MS PGothic" pitchFamily="34" charset="-128"/>
                <a:cs typeface="Arial" charset="0"/>
              </a:rPr>
              <a:t>Appearance, form</a:t>
            </a:r>
            <a:endParaRPr lang="en-US" dirty="0">
              <a:solidFill>
                <a:srgbClr val="000000"/>
              </a:solidFill>
              <a:ea typeface="MS PGothic" pitchFamily="34" charset="-128"/>
              <a:cs typeface="Arial" charset="0"/>
            </a:endParaRPr>
          </a:p>
          <a:p>
            <a:pPr marL="285750" lvl="0" indent="-285750" defTabSz="914400">
              <a:spcBef>
                <a:spcPct val="0"/>
              </a:spcBef>
              <a:buClrTx/>
            </a:pPr>
            <a:r>
              <a:rPr lang="en-US" altLang="en-US" sz="1600" kern="0" dirty="0">
                <a:solidFill>
                  <a:srgbClr val="000000"/>
                </a:solidFill>
                <a:ea typeface="MS PGothic" pitchFamily="34" charset="-128"/>
                <a:cs typeface="Arial" charset="0"/>
              </a:rPr>
              <a:t>Additional test parameters</a:t>
            </a:r>
            <a:endParaRPr lang="en-US" dirty="0">
              <a:ea typeface="MS PGothic" pitchFamily="34" charset="-128"/>
              <a:cs typeface="Arial" charset="0"/>
            </a:endParaRPr>
          </a:p>
          <a:p>
            <a:pPr marL="285750" indent="-285750" defTabSz="914400">
              <a:spcBef>
                <a:spcPct val="0"/>
              </a:spcBef>
              <a:buClrTx/>
            </a:pPr>
            <a:r>
              <a:rPr lang="en-US" altLang="en-US" sz="1600" kern="0" dirty="0">
                <a:solidFill>
                  <a:srgbClr val="000000"/>
                </a:solidFill>
                <a:ea typeface="MS PGothic" pitchFamily="34" charset="-128"/>
                <a:cs typeface="Arial" charset="0"/>
              </a:rPr>
              <a:t>Chemical structure</a:t>
            </a:r>
            <a:endParaRPr lang="en-US" dirty="0">
              <a:solidFill>
                <a:srgbClr val="000000"/>
              </a:solidFill>
              <a:ea typeface="MS PGothic" pitchFamily="34" charset="-128"/>
              <a:cs typeface="Arial" charset="0"/>
            </a:endParaRPr>
          </a:p>
          <a:p>
            <a:pPr marL="285750" lvl="0" indent="-285750" defTabSz="914400">
              <a:spcBef>
                <a:spcPct val="0"/>
              </a:spcBef>
              <a:buClrTx/>
            </a:pPr>
            <a:r>
              <a:rPr lang="en-US" altLang="en-US" sz="1600" kern="0" dirty="0">
                <a:solidFill>
                  <a:srgbClr val="000000"/>
                </a:solidFill>
                <a:ea typeface="MS PGothic" pitchFamily="34" charset="-128"/>
                <a:cs typeface="Arial" charset="0"/>
              </a:rPr>
              <a:t>Handling issues</a:t>
            </a:r>
            <a:endParaRPr lang="en-US" dirty="0">
              <a:ea typeface="MS PGothic" pitchFamily="34" charset="-128"/>
              <a:cs typeface="Arial" charset="0"/>
            </a:endParaRPr>
          </a:p>
          <a:p>
            <a:pPr marL="285750" lvl="0" indent="-285750" defTabSz="914400">
              <a:spcBef>
                <a:spcPct val="0"/>
              </a:spcBef>
              <a:buClrTx/>
            </a:pPr>
            <a:r>
              <a:rPr lang="en-US" altLang="en-US" sz="1600" kern="0" dirty="0">
                <a:solidFill>
                  <a:srgbClr val="000000"/>
                </a:solidFill>
                <a:ea typeface="MS PGothic" pitchFamily="34" charset="-128"/>
                <a:cs typeface="Arial" charset="0"/>
              </a:rPr>
              <a:t>Sourcing requests</a:t>
            </a:r>
            <a:endParaRPr lang="en-US" altLang="en-US" sz="1600" kern="0" dirty="0"/>
          </a:p>
          <a:p>
            <a:pPr marL="0" lvl="0" indent="0" defTabSz="914400">
              <a:spcBef>
                <a:spcPct val="0"/>
              </a:spcBef>
              <a:buClrTx/>
              <a:buNone/>
            </a:pPr>
            <a:endParaRPr lang="en-US" altLang="en-US" sz="1600" kern="0" dirty="0">
              <a:solidFill>
                <a:srgbClr val="000000"/>
              </a:solidFill>
              <a:ea typeface="MS PGothic" pitchFamily="34" charset="-128"/>
              <a:cs typeface="Arial" charset="0"/>
            </a:endParaRPr>
          </a:p>
          <a:p>
            <a:pPr marL="0" lvl="0" indent="0" defTabSz="914400">
              <a:spcBef>
                <a:spcPct val="0"/>
              </a:spcBef>
              <a:buClrTx/>
              <a:buNone/>
            </a:pPr>
            <a:r>
              <a:rPr lang="en-US" altLang="en-US" sz="1600" b="1" kern="0" dirty="0">
                <a:solidFill>
                  <a:srgbClr val="000000"/>
                </a:solidFill>
                <a:ea typeface="MS PGothic" pitchFamily="34" charset="-128"/>
                <a:cs typeface="Arial" charset="0"/>
              </a:rPr>
              <a:t>Contact for tailor-made solutions</a:t>
            </a:r>
          </a:p>
          <a:p>
            <a:pPr marL="285750" lvl="0" indent="-285750" defTabSz="914400">
              <a:spcBef>
                <a:spcPct val="0"/>
              </a:spcBef>
              <a:buClrTx/>
            </a:pPr>
            <a:r>
              <a:rPr lang="en-US" altLang="en-US" sz="1600" kern="0" dirty="0">
                <a:solidFill>
                  <a:srgbClr val="000000"/>
                </a:solidFill>
                <a:ea typeface="MS PGothic" pitchFamily="34" charset="-128"/>
                <a:cs typeface="Arial" charset="0"/>
              </a:rPr>
              <a:t>Pdf forms for multicomponent mixtures</a:t>
            </a:r>
            <a:endParaRPr lang="en-US" dirty="0"/>
          </a:p>
          <a:p>
            <a:pPr marL="285750" indent="-285750" defTabSz="914400">
              <a:spcBef>
                <a:spcPct val="0"/>
              </a:spcBef>
              <a:buClrTx/>
            </a:pPr>
            <a:r>
              <a:rPr lang="en-US" altLang="en-US" sz="1600" kern="0" dirty="0">
                <a:solidFill>
                  <a:srgbClr val="000000"/>
                </a:solidFill>
                <a:ea typeface="MS PGothic" pitchFamily="34" charset="-128"/>
                <a:cs typeface="Arial" charset="0"/>
              </a:rPr>
              <a:t>Feasibility and stability studies</a:t>
            </a:r>
            <a:endParaRPr lang="en-US" dirty="0">
              <a:solidFill>
                <a:srgbClr val="000000"/>
              </a:solidFill>
              <a:ea typeface="MS PGothic" pitchFamily="34" charset="-128"/>
              <a:cs typeface="Arial" charset="0"/>
            </a:endParaRPr>
          </a:p>
          <a:p>
            <a:pPr marL="285750" lvl="0" indent="-285750" defTabSz="914400">
              <a:spcBef>
                <a:spcPct val="0"/>
              </a:spcBef>
              <a:buClrTx/>
            </a:pPr>
            <a:r>
              <a:rPr lang="en-US" altLang="en-US" sz="1600" kern="0" dirty="0">
                <a:solidFill>
                  <a:srgbClr val="000000"/>
                </a:solidFill>
                <a:ea typeface="MS PGothic" pitchFamily="34" charset="-128"/>
                <a:cs typeface="Arial" charset="0"/>
              </a:rPr>
              <a:t>Cost calculation</a:t>
            </a:r>
            <a:endParaRPr lang="en-US" dirty="0">
              <a:ea typeface="MS PGothic" pitchFamily="34" charset="-128"/>
              <a:cs typeface="Arial" charset="0"/>
            </a:endParaRPr>
          </a:p>
        </p:txBody>
      </p:sp>
      <p:grpSp>
        <p:nvGrpSpPr>
          <p:cNvPr id="23" name="Group 22"/>
          <p:cNvGrpSpPr/>
          <p:nvPr/>
        </p:nvGrpSpPr>
        <p:grpSpPr>
          <a:xfrm>
            <a:off x="822324" y="1220607"/>
            <a:ext cx="10861675" cy="4824593"/>
            <a:chOff x="822324" y="1220607"/>
            <a:chExt cx="10607675" cy="4824593"/>
          </a:xfrm>
        </p:grpSpPr>
        <p:cxnSp>
          <p:nvCxnSpPr>
            <p:cNvPr id="24" name="Straight Connector 23"/>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TextBox 8"/>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10" name="TextBox 9"/>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791" y="1473973"/>
            <a:ext cx="3522274" cy="2349882"/>
          </a:xfrm>
          <a:prstGeom prst="rect">
            <a:avLst/>
          </a:prstGeom>
        </p:spPr>
      </p:pic>
    </p:spTree>
    <p:extLst>
      <p:ext uri="{BB962C8B-B14F-4D97-AF65-F5344CB8AC3E}">
        <p14:creationId xmlns:p14="http://schemas.microsoft.com/office/powerpoint/2010/main" val="5036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36"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solidFill>
                  <a:schemeClr val="accent1">
                    <a:lumMod val="75000"/>
                  </a:schemeClr>
                </a:solidFill>
              </a:rPr>
              <a:t>Technical Service – Advance your analysis</a:t>
            </a:r>
            <a:endParaRPr lang="en-US" dirty="0"/>
          </a:p>
        </p:txBody>
      </p:sp>
      <p:grpSp>
        <p:nvGrpSpPr>
          <p:cNvPr id="12" name="Group 11"/>
          <p:cNvGrpSpPr/>
          <p:nvPr/>
        </p:nvGrpSpPr>
        <p:grpSpPr>
          <a:xfrm>
            <a:off x="822324" y="1220607"/>
            <a:ext cx="10607675" cy="4824593"/>
            <a:chOff x="822324" y="1220607"/>
            <a:chExt cx="10607675" cy="4824593"/>
          </a:xfrm>
        </p:grpSpPr>
        <p:cxnSp>
          <p:nvCxnSpPr>
            <p:cNvPr id="13" name="Straight Connector 12"/>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8" name="Text Box 13"/>
          <p:cNvSpPr txBox="1">
            <a:spLocks noChangeArrowheads="1"/>
          </p:cNvSpPr>
          <p:nvPr/>
        </p:nvSpPr>
        <p:spPr bwMode="auto">
          <a:xfrm>
            <a:off x="822324" y="1706071"/>
            <a:ext cx="5057528" cy="1677382"/>
          </a:xfrm>
          <a:prstGeom prst="rect">
            <a:avLst/>
          </a:prstGeo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wrap="square" anchor="ctr">
            <a:spAutoFit/>
          </a:bodyPr>
          <a:lstStyle/>
          <a:p>
            <a:pPr defTabSz="914400" eaLnBrk="1" fontAlgn="auto" hangingPunct="1">
              <a:spcBef>
                <a:spcPct val="50000"/>
              </a:spcBef>
              <a:spcAft>
                <a:spcPts val="0"/>
              </a:spcAft>
              <a:defRPr/>
            </a:pPr>
            <a:r>
              <a:rPr lang="de-CH" sz="2000" dirty="0" err="1"/>
              <a:t>Get</a:t>
            </a:r>
            <a:r>
              <a:rPr lang="de-CH" sz="2000" dirty="0"/>
              <a:t> a </a:t>
            </a:r>
            <a:r>
              <a:rPr lang="de-CH" sz="2000" dirty="0" err="1"/>
              <a:t>direct</a:t>
            </a:r>
            <a:r>
              <a:rPr lang="de-CH" sz="2000" dirty="0"/>
              <a:t> line to our experts in the Lab</a:t>
            </a:r>
            <a:endParaRPr lang="de-CH" sz="2000" b="1" kern="0" dirty="0">
              <a:cs typeface="Arial"/>
            </a:endParaRPr>
          </a:p>
          <a:p>
            <a:pPr defTabSz="914400" eaLnBrk="1" fontAlgn="auto" hangingPunct="1">
              <a:spcBef>
                <a:spcPct val="50000"/>
              </a:spcBef>
              <a:spcAft>
                <a:spcPts val="0"/>
              </a:spcAft>
              <a:defRPr/>
            </a:pPr>
            <a:r>
              <a:rPr lang="de-CH" sz="2000" b="1" kern="0" dirty="0"/>
              <a:t>ts-standards@honeywell.com</a:t>
            </a:r>
          </a:p>
          <a:p>
            <a:pPr defTabSz="914400" eaLnBrk="1" fontAlgn="auto" hangingPunct="1">
              <a:spcBef>
                <a:spcPct val="50000"/>
              </a:spcBef>
              <a:spcAft>
                <a:spcPts val="0"/>
              </a:spcAft>
              <a:defRPr/>
            </a:pPr>
            <a:r>
              <a:rPr lang="de-CH" sz="2000" b="1" kern="0" dirty="0"/>
              <a:t>Tel: +49 (0)5137 999 150</a:t>
            </a:r>
          </a:p>
          <a:p>
            <a:pPr algn="ctr" defTabSz="914400" eaLnBrk="1" fontAlgn="auto" hangingPunct="1">
              <a:spcBef>
                <a:spcPts val="600"/>
              </a:spcBef>
              <a:spcAft>
                <a:spcPts val="0"/>
              </a:spcAft>
              <a:defRPr/>
            </a:pPr>
            <a:endParaRPr lang="de-CH" kern="0" dirty="0"/>
          </a:p>
        </p:txBody>
      </p:sp>
      <p:sp>
        <p:nvSpPr>
          <p:cNvPr id="4" name="Rectangle 3"/>
          <p:cNvSpPr/>
          <p:nvPr/>
        </p:nvSpPr>
        <p:spPr>
          <a:xfrm>
            <a:off x="689696" y="3790344"/>
            <a:ext cx="9500447" cy="646331"/>
          </a:xfrm>
          <a:prstGeom prst="rect">
            <a:avLst/>
          </a:prstGeom>
        </p:spPr>
        <p:txBody>
          <a:bodyPr wrap="square">
            <a:spAutoFit/>
          </a:bodyPr>
          <a:lstStyle/>
          <a:p>
            <a:r>
              <a:rPr lang="en-GB" dirty="0">
                <a:latin typeface="+mn-lt"/>
              </a:rPr>
              <a:t>• We solve the majority of customer product enquiries after one email or phone call</a:t>
            </a:r>
          </a:p>
          <a:p>
            <a:r>
              <a:rPr lang="en-GB" dirty="0">
                <a:latin typeface="+mn-lt"/>
              </a:rPr>
              <a:t>• More complex application troubleshooting is normally resolved within 5 working days</a:t>
            </a:r>
          </a:p>
        </p:txBody>
      </p:sp>
      <p:sp>
        <p:nvSpPr>
          <p:cNvPr id="17" name="TextBox 16"/>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10" name="TextBox 9"/>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337" y="1464287"/>
            <a:ext cx="3185297" cy="2122611"/>
          </a:xfrm>
          <a:prstGeom prst="rect">
            <a:avLst/>
          </a:prstGeom>
        </p:spPr>
      </p:pic>
    </p:spTree>
    <p:extLst>
      <p:ext uri="{BB962C8B-B14F-4D97-AF65-F5344CB8AC3E}">
        <p14:creationId xmlns:p14="http://schemas.microsoft.com/office/powerpoint/2010/main" val="272339279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8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Standards product categories</a:t>
            </a:r>
          </a:p>
        </p:txBody>
      </p:sp>
      <p:grpSp>
        <p:nvGrpSpPr>
          <p:cNvPr id="12" name="Group 11"/>
          <p:cNvGrpSpPr/>
          <p:nvPr/>
        </p:nvGrpSpPr>
        <p:grpSpPr>
          <a:xfrm>
            <a:off x="822324" y="1220607"/>
            <a:ext cx="10607675" cy="4824593"/>
            <a:chOff x="822324" y="1220607"/>
            <a:chExt cx="10607675" cy="4824593"/>
          </a:xfrm>
        </p:grpSpPr>
        <p:cxnSp>
          <p:nvCxnSpPr>
            <p:cNvPr id="13" name="Straight Connector 12"/>
            <p:cNvCxnSpPr>
              <a:cxnSpLocks/>
            </p:cNvCxnSpPr>
            <p:nvPr/>
          </p:nvCxnSpPr>
          <p:spPr>
            <a:xfrm>
              <a:off x="822324" y="6045200"/>
              <a:ext cx="10607675"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cxnSpLocks/>
            </p:cNvCxnSpPr>
            <p:nvPr/>
          </p:nvCxnSpPr>
          <p:spPr>
            <a:xfrm>
              <a:off x="822324" y="1220607"/>
              <a:ext cx="10607675" cy="0"/>
            </a:xfrm>
            <a:prstGeom prst="line">
              <a:avLst/>
            </a:prstGeom>
            <a:ln w="762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Rectangle 9"/>
          <p:cNvSpPr/>
          <p:nvPr/>
        </p:nvSpPr>
        <p:spPr>
          <a:xfrm>
            <a:off x="714240" y="1374627"/>
            <a:ext cx="2669320" cy="338554"/>
          </a:xfrm>
          <a:prstGeom prst="rect">
            <a:avLst/>
          </a:prstGeom>
        </p:spPr>
        <p:txBody>
          <a:bodyPr wrap="none">
            <a:spAutoFit/>
          </a:bodyPr>
          <a:lstStyle/>
          <a:p>
            <a:r>
              <a:rPr lang="de-CH" sz="1600" b="1" dirty="0"/>
              <a:t>Environmental Standards</a:t>
            </a:r>
          </a:p>
        </p:txBody>
      </p:sp>
      <p:sp>
        <p:nvSpPr>
          <p:cNvPr id="11" name="Rectangle 10"/>
          <p:cNvSpPr/>
          <p:nvPr/>
        </p:nvSpPr>
        <p:spPr>
          <a:xfrm>
            <a:off x="3903637" y="1379401"/>
            <a:ext cx="4036682" cy="338554"/>
          </a:xfrm>
          <a:prstGeom prst="rect">
            <a:avLst/>
          </a:prstGeom>
        </p:spPr>
        <p:txBody>
          <a:bodyPr wrap="none">
            <a:spAutoFit/>
          </a:bodyPr>
          <a:lstStyle/>
          <a:p>
            <a:r>
              <a:rPr lang="de-CH" sz="1600" b="1" dirty="0"/>
              <a:t>Food and Cosmetic related compounds</a:t>
            </a:r>
          </a:p>
        </p:txBody>
      </p:sp>
      <p:sp>
        <p:nvSpPr>
          <p:cNvPr id="15" name="Rectangle 14"/>
          <p:cNvSpPr/>
          <p:nvPr/>
        </p:nvSpPr>
        <p:spPr>
          <a:xfrm>
            <a:off x="714240" y="3088154"/>
            <a:ext cx="2820003" cy="338554"/>
          </a:xfrm>
          <a:prstGeom prst="rect">
            <a:avLst/>
          </a:prstGeom>
        </p:spPr>
        <p:txBody>
          <a:bodyPr wrap="none">
            <a:spAutoFit/>
          </a:bodyPr>
          <a:lstStyle/>
          <a:p>
            <a:r>
              <a:rPr lang="de-CH" sz="1600" b="1"/>
              <a:t>Pesticides and metabolites</a:t>
            </a:r>
          </a:p>
        </p:txBody>
      </p:sp>
      <p:sp>
        <p:nvSpPr>
          <p:cNvPr id="16" name="Rectangle 15"/>
          <p:cNvSpPr/>
          <p:nvPr/>
        </p:nvSpPr>
        <p:spPr>
          <a:xfrm>
            <a:off x="3903637" y="4077696"/>
            <a:ext cx="1701107" cy="338554"/>
          </a:xfrm>
          <a:prstGeom prst="rect">
            <a:avLst/>
          </a:prstGeom>
        </p:spPr>
        <p:txBody>
          <a:bodyPr wrap="none">
            <a:spAutoFit/>
          </a:bodyPr>
          <a:lstStyle/>
          <a:p>
            <a:r>
              <a:rPr lang="de-CH" sz="1600" b="1" dirty="0"/>
              <a:t>Petrochemicals</a:t>
            </a:r>
          </a:p>
        </p:txBody>
      </p:sp>
      <p:sp>
        <p:nvSpPr>
          <p:cNvPr id="19" name="Rectangle 18"/>
          <p:cNvSpPr/>
          <p:nvPr/>
        </p:nvSpPr>
        <p:spPr>
          <a:xfrm>
            <a:off x="8118649" y="1352254"/>
            <a:ext cx="3935565" cy="338554"/>
          </a:xfrm>
          <a:prstGeom prst="rect">
            <a:avLst/>
          </a:prstGeom>
        </p:spPr>
        <p:txBody>
          <a:bodyPr wrap="none">
            <a:spAutoFit/>
          </a:bodyPr>
          <a:lstStyle/>
          <a:p>
            <a:r>
              <a:rPr lang="de-CH" sz="1600" b="1" dirty="0"/>
              <a:t>Pharmaceuticals and Veterinary Drugs</a:t>
            </a:r>
          </a:p>
        </p:txBody>
      </p:sp>
      <p:graphicFrame>
        <p:nvGraphicFramePr>
          <p:cNvPr id="20" name="Table 19"/>
          <p:cNvGraphicFramePr>
            <a:graphicFrameLocks noGrp="1"/>
          </p:cNvGraphicFramePr>
          <p:nvPr>
            <p:extLst>
              <p:ext uri="{D42A27DB-BD31-4B8C-83A1-F6EECF244321}">
                <p14:modId xmlns:p14="http://schemas.microsoft.com/office/powerpoint/2010/main" val="719215679"/>
              </p:ext>
            </p:extLst>
          </p:nvPr>
        </p:nvGraphicFramePr>
        <p:xfrm>
          <a:off x="8228820" y="1735632"/>
          <a:ext cx="1492250" cy="3619500"/>
        </p:xfrm>
        <a:graphic>
          <a:graphicData uri="http://schemas.openxmlformats.org/drawingml/2006/table">
            <a:tbl>
              <a:tblPr/>
              <a:tblGrid>
                <a:gridCol w="1492250">
                  <a:extLst>
                    <a:ext uri="{9D8B030D-6E8A-4147-A177-3AD203B41FA5}">
                      <a16:colId xmlns:a16="http://schemas.microsoft.com/office/drawing/2014/main" val="3828416572"/>
                    </a:ext>
                  </a:extLst>
                </a:gridCol>
              </a:tblGrid>
              <a:tr h="180975">
                <a:tc>
                  <a:txBody>
                    <a:bodyPr/>
                    <a:lstStyle/>
                    <a:p>
                      <a:pPr algn="l" fontAlgn="b"/>
                      <a:r>
                        <a:rPr lang="de-CH" sz="1000" b="0" i="0" u="none" strike="noStrike" dirty="0">
                          <a:solidFill>
                            <a:srgbClr val="000000"/>
                          </a:solidFill>
                          <a:effectLst/>
                          <a:latin typeface="Calibri" panose="020F0502020204030204"/>
                        </a:rPr>
                        <a:t>ACE Inhibitors</a:t>
                      </a:r>
                    </a:p>
                  </a:txBody>
                  <a:tcPr marL="9525" marR="9525" marT="9525" marB="0" anchor="b">
                    <a:lnL>
                      <a:noFill/>
                    </a:lnL>
                    <a:lnR>
                      <a:noFill/>
                    </a:lnR>
                    <a:lnT>
                      <a:noFill/>
                    </a:lnT>
                    <a:lnB>
                      <a:noFill/>
                    </a:lnB>
                  </a:tcPr>
                </a:tc>
                <a:extLst>
                  <a:ext uri="{0D108BD9-81ED-4DB2-BD59-A6C34878D82A}">
                    <a16:rowId xmlns:a16="http://schemas.microsoft.com/office/drawing/2014/main" val="1697216353"/>
                  </a:ext>
                </a:extLst>
              </a:tr>
              <a:tr h="180975">
                <a:tc>
                  <a:txBody>
                    <a:bodyPr/>
                    <a:lstStyle/>
                    <a:p>
                      <a:pPr algn="l" fontAlgn="b"/>
                      <a:r>
                        <a:rPr lang="de-CH" sz="1000" b="0" i="0" u="none" strike="noStrike" dirty="0" err="1">
                          <a:solidFill>
                            <a:srgbClr val="000000"/>
                          </a:solidFill>
                          <a:effectLst/>
                          <a:latin typeface="Calibri" panose="020F0502020204030204"/>
                        </a:rPr>
                        <a:t>Anesthetics</a:t>
                      </a:r>
                    </a:p>
                  </a:txBody>
                  <a:tcPr marL="9525" marR="9525" marT="9525" marB="0" anchor="b">
                    <a:lnL>
                      <a:noFill/>
                    </a:lnL>
                    <a:lnR>
                      <a:noFill/>
                    </a:lnR>
                    <a:lnT>
                      <a:noFill/>
                    </a:lnT>
                    <a:lnB>
                      <a:noFill/>
                    </a:lnB>
                  </a:tcPr>
                </a:tc>
                <a:extLst>
                  <a:ext uri="{0D108BD9-81ED-4DB2-BD59-A6C34878D82A}">
                    <a16:rowId xmlns:a16="http://schemas.microsoft.com/office/drawing/2014/main" val="844587389"/>
                  </a:ext>
                </a:extLst>
              </a:tr>
              <a:tr h="180975">
                <a:tc>
                  <a:txBody>
                    <a:bodyPr/>
                    <a:lstStyle/>
                    <a:p>
                      <a:pPr algn="l" fontAlgn="b"/>
                      <a:r>
                        <a:rPr lang="de-CH" sz="1000" b="0" i="0" u="none" strike="noStrike" dirty="0" err="1">
                          <a:solidFill>
                            <a:srgbClr val="000000"/>
                          </a:solidFill>
                          <a:effectLst/>
                          <a:latin typeface="Calibri" panose="020F0502020204030204"/>
                        </a:rPr>
                        <a:t>Anthelmintics</a:t>
                      </a:r>
                      <a:r>
                        <a:rPr lang="de-CH" sz="1000" b="0" i="0" u="none" strike="noStrike" dirty="0">
                          <a:solidFill>
                            <a:srgbClr val="000000"/>
                          </a:solidFill>
                          <a:effectLst/>
                          <a:latin typeface="Calibri" panose="020F0502020204030204"/>
                        </a:rPr>
                        <a:t>, </a:t>
                      </a:r>
                      <a:r>
                        <a:rPr lang="de-CH" sz="1000" b="0" i="0" u="none" strike="noStrike" dirty="0" err="1">
                          <a:solidFill>
                            <a:srgbClr val="000000"/>
                          </a:solidFill>
                          <a:effectLst/>
                          <a:latin typeface="Calibri" panose="020F0502020204030204"/>
                        </a:rPr>
                        <a:t>Flukicides</a:t>
                      </a:r>
                    </a:p>
                  </a:txBody>
                  <a:tcPr marL="9525" marR="9525" marT="9525" marB="0" anchor="b">
                    <a:lnL>
                      <a:noFill/>
                    </a:lnL>
                    <a:lnR>
                      <a:noFill/>
                    </a:lnR>
                    <a:lnT>
                      <a:noFill/>
                    </a:lnT>
                    <a:lnB>
                      <a:noFill/>
                    </a:lnB>
                  </a:tcPr>
                </a:tc>
                <a:extLst>
                  <a:ext uri="{0D108BD9-81ED-4DB2-BD59-A6C34878D82A}">
                    <a16:rowId xmlns:a16="http://schemas.microsoft.com/office/drawing/2014/main" val="1186424286"/>
                  </a:ext>
                </a:extLst>
              </a:tr>
              <a:tr h="180975">
                <a:tc>
                  <a:txBody>
                    <a:bodyPr/>
                    <a:lstStyle/>
                    <a:p>
                      <a:pPr algn="l" fontAlgn="b"/>
                      <a:r>
                        <a:rPr lang="de-CH" sz="1000" b="0" i="0" u="none" strike="noStrike" dirty="0">
                          <a:solidFill>
                            <a:srgbClr val="000000"/>
                          </a:solidFill>
                          <a:effectLst/>
                          <a:latin typeface="Calibri" panose="020F0502020204030204"/>
                        </a:rPr>
                        <a:t>Antibacterial Agents</a:t>
                      </a:r>
                    </a:p>
                  </a:txBody>
                  <a:tcPr marL="9525" marR="9525" marT="9525" marB="0" anchor="b">
                    <a:lnL>
                      <a:noFill/>
                    </a:lnL>
                    <a:lnR>
                      <a:noFill/>
                    </a:lnR>
                    <a:lnT>
                      <a:noFill/>
                    </a:lnT>
                    <a:lnB>
                      <a:noFill/>
                    </a:lnB>
                  </a:tcPr>
                </a:tc>
                <a:extLst>
                  <a:ext uri="{0D108BD9-81ED-4DB2-BD59-A6C34878D82A}">
                    <a16:rowId xmlns:a16="http://schemas.microsoft.com/office/drawing/2014/main" val="1951091475"/>
                  </a:ext>
                </a:extLst>
              </a:tr>
              <a:tr h="180975">
                <a:tc>
                  <a:txBody>
                    <a:bodyPr/>
                    <a:lstStyle/>
                    <a:p>
                      <a:pPr algn="l" fontAlgn="b"/>
                      <a:r>
                        <a:rPr lang="de-CH" sz="1000" b="0" i="0" u="none" strike="noStrike" dirty="0" err="1">
                          <a:solidFill>
                            <a:srgbClr val="000000"/>
                          </a:solidFill>
                          <a:effectLst/>
                          <a:latin typeface="Calibri" panose="020F0502020204030204"/>
                        </a:rPr>
                        <a:t>Antibiotics</a:t>
                      </a:r>
                    </a:p>
                  </a:txBody>
                  <a:tcPr marL="9525" marR="9525" marT="9525" marB="0" anchor="b">
                    <a:lnL>
                      <a:noFill/>
                    </a:lnL>
                    <a:lnR>
                      <a:noFill/>
                    </a:lnR>
                    <a:lnT>
                      <a:noFill/>
                    </a:lnT>
                    <a:lnB>
                      <a:noFill/>
                    </a:lnB>
                  </a:tcPr>
                </a:tc>
                <a:extLst>
                  <a:ext uri="{0D108BD9-81ED-4DB2-BD59-A6C34878D82A}">
                    <a16:rowId xmlns:a16="http://schemas.microsoft.com/office/drawing/2014/main" val="2084990532"/>
                  </a:ext>
                </a:extLst>
              </a:tr>
              <a:tr h="180975">
                <a:tc>
                  <a:txBody>
                    <a:bodyPr/>
                    <a:lstStyle/>
                    <a:p>
                      <a:pPr algn="l" fontAlgn="b"/>
                      <a:r>
                        <a:rPr lang="de-CH" sz="1000" b="0" i="0" u="none" strike="noStrike" dirty="0" err="1">
                          <a:solidFill>
                            <a:srgbClr val="000000"/>
                          </a:solidFill>
                          <a:effectLst/>
                          <a:latin typeface="Calibri" panose="020F0502020204030204"/>
                        </a:rPr>
                        <a:t>Anticoccidial</a:t>
                      </a:r>
                      <a:r>
                        <a:rPr lang="de-CH" sz="1000" b="0" i="0" u="none" strike="noStrike" dirty="0">
                          <a:solidFill>
                            <a:srgbClr val="000000"/>
                          </a:solidFill>
                          <a:effectLst/>
                          <a:latin typeface="Calibri" panose="020F0502020204030204"/>
                        </a:rPr>
                        <a:t> </a:t>
                      </a:r>
                      <a:endParaRPr lang="de-CH" sz="1000" b="0" i="0" u="none" strike="noStrike">
                        <a:solidFill>
                          <a:srgbClr val="000000"/>
                        </a:solidFill>
                        <a:effectLst/>
                        <a:latin typeface="Calibri" panose="020F0502020204030204"/>
                      </a:endParaRPr>
                    </a:p>
                  </a:txBody>
                  <a:tcPr marL="9525" marR="9525" marT="9525" marB="0" anchor="b">
                    <a:lnL>
                      <a:noFill/>
                    </a:lnL>
                    <a:lnR>
                      <a:noFill/>
                    </a:lnR>
                    <a:lnT>
                      <a:noFill/>
                    </a:lnT>
                    <a:lnB>
                      <a:noFill/>
                    </a:lnB>
                  </a:tcPr>
                </a:tc>
                <a:extLst>
                  <a:ext uri="{0D108BD9-81ED-4DB2-BD59-A6C34878D82A}">
                    <a16:rowId xmlns:a16="http://schemas.microsoft.com/office/drawing/2014/main" val="1359152301"/>
                  </a:ext>
                </a:extLst>
              </a:tr>
              <a:tr h="180975">
                <a:tc>
                  <a:txBody>
                    <a:bodyPr/>
                    <a:lstStyle/>
                    <a:p>
                      <a:pPr algn="l" fontAlgn="b"/>
                      <a:r>
                        <a:rPr lang="de-CH" sz="1000" b="0" i="0" u="none" strike="noStrike" dirty="0" err="1">
                          <a:solidFill>
                            <a:srgbClr val="000000"/>
                          </a:solidFill>
                          <a:effectLst/>
                          <a:latin typeface="Calibri" panose="020F0502020204030204"/>
                        </a:rPr>
                        <a:t>Antiemetics</a:t>
                      </a:r>
                    </a:p>
                  </a:txBody>
                  <a:tcPr marL="9525" marR="9525" marT="9525" marB="0" anchor="b">
                    <a:lnL>
                      <a:noFill/>
                    </a:lnL>
                    <a:lnR>
                      <a:noFill/>
                    </a:lnR>
                    <a:lnT>
                      <a:noFill/>
                    </a:lnT>
                    <a:lnB>
                      <a:noFill/>
                    </a:lnB>
                  </a:tcPr>
                </a:tc>
                <a:extLst>
                  <a:ext uri="{0D108BD9-81ED-4DB2-BD59-A6C34878D82A}">
                    <a16:rowId xmlns:a16="http://schemas.microsoft.com/office/drawing/2014/main" val="1157843149"/>
                  </a:ext>
                </a:extLst>
              </a:tr>
              <a:tr h="180975">
                <a:tc>
                  <a:txBody>
                    <a:bodyPr/>
                    <a:lstStyle/>
                    <a:p>
                      <a:pPr algn="l" fontAlgn="b"/>
                      <a:r>
                        <a:rPr lang="de-CH" sz="1000" b="0" i="0" u="none" strike="noStrike" dirty="0" err="1">
                          <a:solidFill>
                            <a:srgbClr val="000000"/>
                          </a:solidFill>
                          <a:effectLst/>
                          <a:latin typeface="Calibri" panose="020F0502020204030204"/>
                        </a:rPr>
                        <a:t>Antiprotozoal</a:t>
                      </a:r>
                      <a:r>
                        <a:rPr lang="de-CH" sz="1000" b="0" i="0" u="none" strike="noStrike" dirty="0">
                          <a:solidFill>
                            <a:srgbClr val="000000"/>
                          </a:solidFill>
                          <a:effectLst/>
                          <a:latin typeface="Calibri" panose="020F0502020204030204"/>
                        </a:rPr>
                        <a:t> Agent</a:t>
                      </a:r>
                    </a:p>
                  </a:txBody>
                  <a:tcPr marL="9525" marR="9525" marT="9525" marB="0" anchor="b">
                    <a:lnL>
                      <a:noFill/>
                    </a:lnL>
                    <a:lnR>
                      <a:noFill/>
                    </a:lnR>
                    <a:lnT>
                      <a:noFill/>
                    </a:lnT>
                    <a:lnB>
                      <a:noFill/>
                    </a:lnB>
                  </a:tcPr>
                </a:tc>
                <a:extLst>
                  <a:ext uri="{0D108BD9-81ED-4DB2-BD59-A6C34878D82A}">
                    <a16:rowId xmlns:a16="http://schemas.microsoft.com/office/drawing/2014/main" val="2364291622"/>
                  </a:ext>
                </a:extLst>
              </a:tr>
              <a:tr h="180975">
                <a:tc>
                  <a:txBody>
                    <a:bodyPr/>
                    <a:lstStyle/>
                    <a:p>
                      <a:pPr algn="l" fontAlgn="b"/>
                      <a:r>
                        <a:rPr lang="de-CH" sz="1000" b="0" i="0" u="none" strike="noStrike" dirty="0" err="1">
                          <a:solidFill>
                            <a:srgbClr val="000000"/>
                          </a:solidFill>
                          <a:effectLst/>
                          <a:latin typeface="Calibri" panose="020F0502020204030204"/>
                        </a:rPr>
                        <a:t>Benzimidazole</a:t>
                      </a:r>
                    </a:p>
                  </a:txBody>
                  <a:tcPr marL="9525" marR="9525" marT="9525" marB="0" anchor="b">
                    <a:lnL>
                      <a:noFill/>
                    </a:lnL>
                    <a:lnR>
                      <a:noFill/>
                    </a:lnR>
                    <a:lnT>
                      <a:noFill/>
                    </a:lnT>
                    <a:lnB>
                      <a:noFill/>
                    </a:lnB>
                  </a:tcPr>
                </a:tc>
                <a:extLst>
                  <a:ext uri="{0D108BD9-81ED-4DB2-BD59-A6C34878D82A}">
                    <a16:rowId xmlns:a16="http://schemas.microsoft.com/office/drawing/2014/main" val="4170677558"/>
                  </a:ext>
                </a:extLst>
              </a:tr>
              <a:tr h="180975">
                <a:tc>
                  <a:txBody>
                    <a:bodyPr/>
                    <a:lstStyle/>
                    <a:p>
                      <a:pPr algn="l" fontAlgn="b"/>
                      <a:r>
                        <a:rPr lang="de-CH" sz="1000" b="0" i="0" u="none" strike="noStrike" dirty="0">
                          <a:solidFill>
                            <a:srgbClr val="000000"/>
                          </a:solidFill>
                          <a:effectLst/>
                          <a:latin typeface="Calibri" panose="020F0502020204030204"/>
                        </a:rPr>
                        <a:t>beta-Agonist, </a:t>
                      </a:r>
                      <a:r>
                        <a:rPr lang="de-CH" sz="1000" b="0" i="0" u="none" strike="noStrike" dirty="0" err="1">
                          <a:solidFill>
                            <a:srgbClr val="000000"/>
                          </a:solidFill>
                          <a:effectLst/>
                          <a:latin typeface="Calibri" panose="020F0502020204030204"/>
                        </a:rPr>
                        <a:t>Antagonists</a:t>
                      </a:r>
                    </a:p>
                  </a:txBody>
                  <a:tcPr marL="9525" marR="9525" marT="9525" marB="0" anchor="b">
                    <a:lnL>
                      <a:noFill/>
                    </a:lnL>
                    <a:lnR>
                      <a:noFill/>
                    </a:lnR>
                    <a:lnT>
                      <a:noFill/>
                    </a:lnT>
                    <a:lnB>
                      <a:noFill/>
                    </a:lnB>
                  </a:tcPr>
                </a:tc>
                <a:extLst>
                  <a:ext uri="{0D108BD9-81ED-4DB2-BD59-A6C34878D82A}">
                    <a16:rowId xmlns:a16="http://schemas.microsoft.com/office/drawing/2014/main" val="2260978343"/>
                  </a:ext>
                </a:extLst>
              </a:tr>
              <a:tr h="180975">
                <a:tc>
                  <a:txBody>
                    <a:bodyPr/>
                    <a:lstStyle/>
                    <a:p>
                      <a:pPr algn="l" fontAlgn="b"/>
                      <a:r>
                        <a:rPr lang="de-CH" sz="1000" b="0" i="0" u="none" strike="noStrike" dirty="0" err="1">
                          <a:solidFill>
                            <a:srgbClr val="000000"/>
                          </a:solidFill>
                          <a:effectLst/>
                          <a:latin typeface="Calibri" panose="020F0502020204030204"/>
                        </a:rPr>
                        <a:t>Coccidiostat</a:t>
                      </a:r>
                      <a:r>
                        <a:rPr lang="de-CH" sz="1000" b="0" i="0" u="none" strike="noStrike" dirty="0">
                          <a:solidFill>
                            <a:srgbClr val="000000"/>
                          </a:solidFill>
                          <a:effectLst/>
                          <a:latin typeface="Calibri" panose="020F0502020204030204"/>
                        </a:rPr>
                        <a:t> </a:t>
                      </a:r>
                      <a:endParaRPr lang="de-CH" sz="1000" b="0" i="0" u="none" strike="noStrike">
                        <a:solidFill>
                          <a:srgbClr val="000000"/>
                        </a:solidFill>
                        <a:effectLst/>
                        <a:latin typeface="Calibri" panose="020F0502020204030204"/>
                      </a:endParaRPr>
                    </a:p>
                  </a:txBody>
                  <a:tcPr marL="9525" marR="9525" marT="9525" marB="0" anchor="b">
                    <a:lnL>
                      <a:noFill/>
                    </a:lnL>
                    <a:lnR>
                      <a:noFill/>
                    </a:lnR>
                    <a:lnT>
                      <a:noFill/>
                    </a:lnT>
                    <a:lnB>
                      <a:noFill/>
                    </a:lnB>
                  </a:tcPr>
                </a:tc>
                <a:extLst>
                  <a:ext uri="{0D108BD9-81ED-4DB2-BD59-A6C34878D82A}">
                    <a16:rowId xmlns:a16="http://schemas.microsoft.com/office/drawing/2014/main" val="1424754337"/>
                  </a:ext>
                </a:extLst>
              </a:tr>
              <a:tr h="180975">
                <a:tc>
                  <a:txBody>
                    <a:bodyPr/>
                    <a:lstStyle/>
                    <a:p>
                      <a:pPr algn="l" fontAlgn="b"/>
                      <a:r>
                        <a:rPr lang="de-CH" sz="1000" b="0" i="0" u="none" strike="noStrike" dirty="0" err="1">
                          <a:solidFill>
                            <a:srgbClr val="000000"/>
                          </a:solidFill>
                          <a:effectLst/>
                          <a:latin typeface="Calibri" panose="020F0502020204030204"/>
                        </a:rPr>
                        <a:t>Hydantoins</a:t>
                      </a:r>
                      <a:r>
                        <a:rPr lang="de-CH" sz="1000" b="0" i="0" u="none" strike="noStrike" dirty="0">
                          <a:solidFill>
                            <a:srgbClr val="000000"/>
                          </a:solidFill>
                          <a:effectLst/>
                          <a:latin typeface="Calibri" panose="020F0502020204030204"/>
                        </a:rPr>
                        <a:t> </a:t>
                      </a:r>
                      <a:endParaRPr lang="de-CH" sz="1000" b="0" i="0" u="none" strike="noStrike">
                        <a:solidFill>
                          <a:srgbClr val="000000"/>
                        </a:solidFill>
                        <a:effectLst/>
                        <a:latin typeface="Calibri" panose="020F0502020204030204"/>
                      </a:endParaRPr>
                    </a:p>
                  </a:txBody>
                  <a:tcPr marL="9525" marR="9525" marT="9525" marB="0" anchor="b">
                    <a:lnL>
                      <a:noFill/>
                    </a:lnL>
                    <a:lnR>
                      <a:noFill/>
                    </a:lnR>
                    <a:lnT>
                      <a:noFill/>
                    </a:lnT>
                    <a:lnB>
                      <a:noFill/>
                    </a:lnB>
                  </a:tcPr>
                </a:tc>
                <a:extLst>
                  <a:ext uri="{0D108BD9-81ED-4DB2-BD59-A6C34878D82A}">
                    <a16:rowId xmlns:a16="http://schemas.microsoft.com/office/drawing/2014/main" val="950617454"/>
                  </a:ext>
                </a:extLst>
              </a:tr>
              <a:tr h="180975">
                <a:tc>
                  <a:txBody>
                    <a:bodyPr/>
                    <a:lstStyle/>
                    <a:p>
                      <a:pPr algn="l" fontAlgn="b"/>
                      <a:r>
                        <a:rPr lang="de-CH" sz="1000" b="0" i="0" u="none" strike="noStrike" dirty="0" err="1">
                          <a:solidFill>
                            <a:srgbClr val="000000"/>
                          </a:solidFill>
                          <a:effectLst/>
                          <a:latin typeface="Calibri" panose="020F0502020204030204"/>
                        </a:rPr>
                        <a:t>Imidazoles</a:t>
                      </a:r>
                    </a:p>
                  </a:txBody>
                  <a:tcPr marL="9525" marR="9525" marT="9525" marB="0" anchor="b">
                    <a:lnL>
                      <a:noFill/>
                    </a:lnL>
                    <a:lnR>
                      <a:noFill/>
                    </a:lnR>
                    <a:lnT>
                      <a:noFill/>
                    </a:lnT>
                    <a:lnB>
                      <a:noFill/>
                    </a:lnB>
                  </a:tcPr>
                </a:tc>
                <a:extLst>
                  <a:ext uri="{0D108BD9-81ED-4DB2-BD59-A6C34878D82A}">
                    <a16:rowId xmlns:a16="http://schemas.microsoft.com/office/drawing/2014/main" val="877425364"/>
                  </a:ext>
                </a:extLst>
              </a:tr>
              <a:tr h="180975">
                <a:tc>
                  <a:txBody>
                    <a:bodyPr/>
                    <a:lstStyle/>
                    <a:p>
                      <a:pPr algn="l" fontAlgn="b"/>
                      <a:r>
                        <a:rPr lang="de-CH" sz="1000" b="0" i="0" u="none" strike="noStrike" dirty="0">
                          <a:solidFill>
                            <a:srgbClr val="000000"/>
                          </a:solidFill>
                          <a:effectLst/>
                          <a:latin typeface="Calibri" panose="020F0502020204030204"/>
                        </a:rPr>
                        <a:t>Neuroleptics</a:t>
                      </a:r>
                    </a:p>
                  </a:txBody>
                  <a:tcPr marL="9525" marR="9525" marT="9525" marB="0" anchor="b">
                    <a:lnL>
                      <a:noFill/>
                    </a:lnL>
                    <a:lnR>
                      <a:noFill/>
                    </a:lnR>
                    <a:lnT>
                      <a:noFill/>
                    </a:lnT>
                    <a:lnB>
                      <a:noFill/>
                    </a:lnB>
                  </a:tcPr>
                </a:tc>
                <a:extLst>
                  <a:ext uri="{0D108BD9-81ED-4DB2-BD59-A6C34878D82A}">
                    <a16:rowId xmlns:a16="http://schemas.microsoft.com/office/drawing/2014/main" val="3718814243"/>
                  </a:ext>
                </a:extLst>
              </a:tr>
              <a:tr h="180975">
                <a:tc>
                  <a:txBody>
                    <a:bodyPr/>
                    <a:lstStyle/>
                    <a:p>
                      <a:pPr algn="l" fontAlgn="b"/>
                      <a:r>
                        <a:rPr lang="de-CH" sz="1000" b="0" i="0" u="none" strike="noStrike" dirty="0">
                          <a:solidFill>
                            <a:srgbClr val="000000"/>
                          </a:solidFill>
                          <a:effectLst/>
                          <a:latin typeface="Calibri" panose="020F0502020204030204"/>
                        </a:rPr>
                        <a:t>NSAIDs</a:t>
                      </a:r>
                    </a:p>
                  </a:txBody>
                  <a:tcPr marL="9525" marR="9525" marT="9525" marB="0" anchor="b">
                    <a:lnL>
                      <a:noFill/>
                    </a:lnL>
                    <a:lnR>
                      <a:noFill/>
                    </a:lnR>
                    <a:lnT>
                      <a:noFill/>
                    </a:lnT>
                    <a:lnB>
                      <a:noFill/>
                    </a:lnB>
                  </a:tcPr>
                </a:tc>
                <a:extLst>
                  <a:ext uri="{0D108BD9-81ED-4DB2-BD59-A6C34878D82A}">
                    <a16:rowId xmlns:a16="http://schemas.microsoft.com/office/drawing/2014/main" val="3129330281"/>
                  </a:ext>
                </a:extLst>
              </a:tr>
              <a:tr h="180975">
                <a:tc>
                  <a:txBody>
                    <a:bodyPr/>
                    <a:lstStyle/>
                    <a:p>
                      <a:pPr algn="l" fontAlgn="b"/>
                      <a:r>
                        <a:rPr lang="de-CH" sz="1000" b="0" i="0" u="none" strike="noStrike" dirty="0">
                          <a:solidFill>
                            <a:srgbClr val="000000"/>
                          </a:solidFill>
                          <a:effectLst/>
                          <a:latin typeface="Calibri" panose="020F0502020204030204"/>
                        </a:rPr>
                        <a:t>Polypeptides</a:t>
                      </a:r>
                    </a:p>
                  </a:txBody>
                  <a:tcPr marL="9525" marR="9525" marT="9525" marB="0" anchor="b">
                    <a:lnL>
                      <a:noFill/>
                    </a:lnL>
                    <a:lnR>
                      <a:noFill/>
                    </a:lnR>
                    <a:lnT>
                      <a:noFill/>
                    </a:lnT>
                    <a:lnB>
                      <a:noFill/>
                    </a:lnB>
                  </a:tcPr>
                </a:tc>
                <a:extLst>
                  <a:ext uri="{0D108BD9-81ED-4DB2-BD59-A6C34878D82A}">
                    <a16:rowId xmlns:a16="http://schemas.microsoft.com/office/drawing/2014/main" val="3124221083"/>
                  </a:ext>
                </a:extLst>
              </a:tr>
              <a:tr h="180975">
                <a:tc>
                  <a:txBody>
                    <a:bodyPr/>
                    <a:lstStyle/>
                    <a:p>
                      <a:pPr algn="l" fontAlgn="b"/>
                      <a:r>
                        <a:rPr lang="de-CH" sz="1000" b="0" i="0" u="none" strike="noStrike" dirty="0" err="1">
                          <a:solidFill>
                            <a:srgbClr val="000000"/>
                          </a:solidFill>
                          <a:effectLst/>
                          <a:latin typeface="Calibri" panose="020F0502020204030204"/>
                        </a:rPr>
                        <a:t>Retinoides</a:t>
                      </a:r>
                    </a:p>
                  </a:txBody>
                  <a:tcPr marL="9525" marR="9525" marT="9525" marB="0" anchor="b">
                    <a:lnL>
                      <a:noFill/>
                    </a:lnL>
                    <a:lnR>
                      <a:noFill/>
                    </a:lnR>
                    <a:lnT>
                      <a:noFill/>
                    </a:lnT>
                    <a:lnB>
                      <a:noFill/>
                    </a:lnB>
                  </a:tcPr>
                </a:tc>
                <a:extLst>
                  <a:ext uri="{0D108BD9-81ED-4DB2-BD59-A6C34878D82A}">
                    <a16:rowId xmlns:a16="http://schemas.microsoft.com/office/drawing/2014/main" val="3350080680"/>
                  </a:ext>
                </a:extLst>
              </a:tr>
              <a:tr h="180975">
                <a:tc>
                  <a:txBody>
                    <a:bodyPr/>
                    <a:lstStyle/>
                    <a:p>
                      <a:pPr algn="l" fontAlgn="b"/>
                      <a:r>
                        <a:rPr lang="de-CH" sz="1000" b="0" i="0" u="none" strike="noStrike" dirty="0">
                          <a:solidFill>
                            <a:srgbClr val="000000"/>
                          </a:solidFill>
                          <a:effectLst/>
                          <a:latin typeface="Calibri" panose="020F0502020204030204"/>
                        </a:rPr>
                        <a:t>Steroids, Hormones</a:t>
                      </a:r>
                    </a:p>
                  </a:txBody>
                  <a:tcPr marL="9525" marR="9525" marT="9525" marB="0" anchor="b">
                    <a:lnL>
                      <a:noFill/>
                    </a:lnL>
                    <a:lnR>
                      <a:noFill/>
                    </a:lnR>
                    <a:lnT>
                      <a:noFill/>
                    </a:lnT>
                    <a:lnB>
                      <a:noFill/>
                    </a:lnB>
                  </a:tcPr>
                </a:tc>
                <a:extLst>
                  <a:ext uri="{0D108BD9-81ED-4DB2-BD59-A6C34878D82A}">
                    <a16:rowId xmlns:a16="http://schemas.microsoft.com/office/drawing/2014/main" val="1769697031"/>
                  </a:ext>
                </a:extLst>
              </a:tr>
              <a:tr h="180975">
                <a:tc>
                  <a:txBody>
                    <a:bodyPr/>
                    <a:lstStyle/>
                    <a:p>
                      <a:pPr algn="l" fontAlgn="b"/>
                      <a:r>
                        <a:rPr lang="de-CH" sz="1000" b="0" i="0" u="none" strike="noStrike" dirty="0">
                          <a:solidFill>
                            <a:srgbClr val="000000"/>
                          </a:solidFill>
                          <a:effectLst/>
                          <a:latin typeface="Calibri" panose="020F0502020204030204"/>
                        </a:rPr>
                        <a:t>Sulfonamides</a:t>
                      </a:r>
                    </a:p>
                  </a:txBody>
                  <a:tcPr marL="9525" marR="9525" marT="9525" marB="0" anchor="b">
                    <a:lnL>
                      <a:noFill/>
                    </a:lnL>
                    <a:lnR>
                      <a:noFill/>
                    </a:lnR>
                    <a:lnT>
                      <a:noFill/>
                    </a:lnT>
                    <a:lnB>
                      <a:noFill/>
                    </a:lnB>
                  </a:tcPr>
                </a:tc>
                <a:extLst>
                  <a:ext uri="{0D108BD9-81ED-4DB2-BD59-A6C34878D82A}">
                    <a16:rowId xmlns:a16="http://schemas.microsoft.com/office/drawing/2014/main" val="3039066452"/>
                  </a:ext>
                </a:extLst>
              </a:tr>
              <a:tr h="180975">
                <a:tc>
                  <a:txBody>
                    <a:bodyPr/>
                    <a:lstStyle/>
                    <a:p>
                      <a:pPr algn="l" fontAlgn="b"/>
                      <a:r>
                        <a:rPr lang="de-CH" sz="1000" b="0" i="0" u="none" strike="noStrike" dirty="0">
                          <a:solidFill>
                            <a:srgbClr val="000000"/>
                          </a:solidFill>
                          <a:effectLst/>
                          <a:latin typeface="Calibri" panose="020F0502020204030204"/>
                        </a:rPr>
                        <a:t>Tranquilizer</a:t>
                      </a:r>
                    </a:p>
                  </a:txBody>
                  <a:tcPr marL="9525" marR="9525" marT="9525" marB="0" anchor="b">
                    <a:lnL>
                      <a:noFill/>
                    </a:lnL>
                    <a:lnR>
                      <a:noFill/>
                    </a:lnR>
                    <a:lnT>
                      <a:noFill/>
                    </a:lnT>
                    <a:lnB>
                      <a:noFill/>
                    </a:lnB>
                  </a:tcPr>
                </a:tc>
                <a:extLst>
                  <a:ext uri="{0D108BD9-81ED-4DB2-BD59-A6C34878D82A}">
                    <a16:rowId xmlns:a16="http://schemas.microsoft.com/office/drawing/2014/main" val="3621012213"/>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110517381"/>
              </p:ext>
            </p:extLst>
          </p:nvPr>
        </p:nvGraphicFramePr>
        <p:xfrm>
          <a:off x="822324" y="1744276"/>
          <a:ext cx="1574800" cy="904875"/>
        </p:xfrm>
        <a:graphic>
          <a:graphicData uri="http://schemas.openxmlformats.org/drawingml/2006/table">
            <a:tbl>
              <a:tblPr/>
              <a:tblGrid>
                <a:gridCol w="1574800">
                  <a:extLst>
                    <a:ext uri="{9D8B030D-6E8A-4147-A177-3AD203B41FA5}">
                      <a16:colId xmlns:a16="http://schemas.microsoft.com/office/drawing/2014/main" val="3853965923"/>
                    </a:ext>
                  </a:extLst>
                </a:gridCol>
              </a:tblGrid>
              <a:tr h="180975">
                <a:tc>
                  <a:txBody>
                    <a:bodyPr/>
                    <a:lstStyle/>
                    <a:p>
                      <a:pPr algn="l" fontAlgn="b"/>
                      <a:r>
                        <a:rPr lang="de-CH" sz="1000" b="0" i="0" u="none" strike="noStrike" dirty="0">
                          <a:solidFill>
                            <a:srgbClr val="000000"/>
                          </a:solidFill>
                          <a:effectLst/>
                          <a:latin typeface="Calibri" panose="020F0502020204030204"/>
                        </a:rPr>
                        <a:t>Alkylphenole</a:t>
                      </a:r>
                    </a:p>
                  </a:txBody>
                  <a:tcPr marL="9525" marR="9525" marT="9525" marB="0" anchor="b">
                    <a:lnL>
                      <a:noFill/>
                    </a:lnL>
                    <a:lnR>
                      <a:noFill/>
                    </a:lnR>
                    <a:lnT>
                      <a:noFill/>
                    </a:lnT>
                    <a:lnB>
                      <a:noFill/>
                    </a:lnB>
                  </a:tcPr>
                </a:tc>
                <a:extLst>
                  <a:ext uri="{0D108BD9-81ED-4DB2-BD59-A6C34878D82A}">
                    <a16:rowId xmlns:a16="http://schemas.microsoft.com/office/drawing/2014/main" val="3376724498"/>
                  </a:ext>
                </a:extLst>
              </a:tr>
              <a:tr h="180975">
                <a:tc>
                  <a:txBody>
                    <a:bodyPr/>
                    <a:lstStyle/>
                    <a:p>
                      <a:pPr algn="l" fontAlgn="b"/>
                      <a:r>
                        <a:rPr lang="de-CH" sz="1000" b="0" i="0" u="none" strike="noStrike" dirty="0">
                          <a:solidFill>
                            <a:srgbClr val="000000"/>
                          </a:solidFill>
                          <a:effectLst/>
                          <a:latin typeface="Calibri" panose="020F0502020204030204"/>
                        </a:rPr>
                        <a:t>Cyanamide</a:t>
                      </a:r>
                    </a:p>
                  </a:txBody>
                  <a:tcPr marL="9525" marR="9525" marT="9525" marB="0" anchor="b">
                    <a:lnL>
                      <a:noFill/>
                    </a:lnL>
                    <a:lnR>
                      <a:noFill/>
                    </a:lnR>
                    <a:lnT>
                      <a:noFill/>
                    </a:lnT>
                    <a:lnB>
                      <a:noFill/>
                    </a:lnB>
                  </a:tcPr>
                </a:tc>
                <a:extLst>
                  <a:ext uri="{0D108BD9-81ED-4DB2-BD59-A6C34878D82A}">
                    <a16:rowId xmlns:a16="http://schemas.microsoft.com/office/drawing/2014/main" val="2349780145"/>
                  </a:ext>
                </a:extLst>
              </a:tr>
              <a:tr h="180975">
                <a:tc>
                  <a:txBody>
                    <a:bodyPr/>
                    <a:lstStyle/>
                    <a:p>
                      <a:pPr algn="l" fontAlgn="b"/>
                      <a:r>
                        <a:rPr lang="de-CH" sz="1000" b="0" i="0" u="none" strike="noStrike" dirty="0">
                          <a:solidFill>
                            <a:srgbClr val="000000"/>
                          </a:solidFill>
                          <a:effectLst/>
                          <a:latin typeface="Calibri" panose="020F0502020204030204"/>
                        </a:rPr>
                        <a:t>Flame retardants</a:t>
                      </a:r>
                    </a:p>
                  </a:txBody>
                  <a:tcPr marL="9525" marR="9525" marT="9525" marB="0" anchor="b">
                    <a:lnL>
                      <a:noFill/>
                    </a:lnL>
                    <a:lnR>
                      <a:noFill/>
                    </a:lnR>
                    <a:lnT>
                      <a:noFill/>
                    </a:lnT>
                    <a:lnB>
                      <a:noFill/>
                    </a:lnB>
                  </a:tcPr>
                </a:tc>
                <a:extLst>
                  <a:ext uri="{0D108BD9-81ED-4DB2-BD59-A6C34878D82A}">
                    <a16:rowId xmlns:a16="http://schemas.microsoft.com/office/drawing/2014/main" val="3762761175"/>
                  </a:ext>
                </a:extLst>
              </a:tr>
              <a:tr h="180975">
                <a:tc>
                  <a:txBody>
                    <a:bodyPr/>
                    <a:lstStyle/>
                    <a:p>
                      <a:pPr algn="l" fontAlgn="b"/>
                      <a:r>
                        <a:rPr lang="de-CH" sz="1000" b="0" i="0" u="none" strike="noStrike">
                          <a:solidFill>
                            <a:srgbClr val="000000"/>
                          </a:solidFill>
                          <a:effectLst/>
                          <a:latin typeface="Calibri" panose="020F0502020204030204"/>
                        </a:rPr>
                        <a:t>Nitroimidazoles</a:t>
                      </a:r>
                    </a:p>
                  </a:txBody>
                  <a:tcPr marL="9525" marR="9525" marT="9525" marB="0" anchor="b">
                    <a:lnL>
                      <a:noFill/>
                    </a:lnL>
                    <a:lnR>
                      <a:noFill/>
                    </a:lnR>
                    <a:lnT>
                      <a:noFill/>
                    </a:lnT>
                    <a:lnB>
                      <a:noFill/>
                    </a:lnB>
                  </a:tcPr>
                </a:tc>
                <a:extLst>
                  <a:ext uri="{0D108BD9-81ED-4DB2-BD59-A6C34878D82A}">
                    <a16:rowId xmlns:a16="http://schemas.microsoft.com/office/drawing/2014/main" val="3469863827"/>
                  </a:ext>
                </a:extLst>
              </a:tr>
              <a:tr h="180975">
                <a:tc>
                  <a:txBody>
                    <a:bodyPr/>
                    <a:lstStyle/>
                    <a:p>
                      <a:pPr algn="l" fontAlgn="b"/>
                      <a:r>
                        <a:rPr lang="de-CH" sz="1000" b="0" i="0" u="none" strike="noStrike" dirty="0">
                          <a:solidFill>
                            <a:srgbClr val="000000"/>
                          </a:solidFill>
                          <a:effectLst/>
                          <a:latin typeface="Calibri" panose="020F0502020204030204"/>
                        </a:rPr>
                        <a:t>Triazines</a:t>
                      </a:r>
                    </a:p>
                  </a:txBody>
                  <a:tcPr marL="9525" marR="9525" marT="9525" marB="0" anchor="b">
                    <a:lnL>
                      <a:noFill/>
                    </a:lnL>
                    <a:lnR>
                      <a:noFill/>
                    </a:lnR>
                    <a:lnT>
                      <a:noFill/>
                    </a:lnT>
                    <a:lnB>
                      <a:noFill/>
                    </a:lnB>
                  </a:tcPr>
                </a:tc>
                <a:extLst>
                  <a:ext uri="{0D108BD9-81ED-4DB2-BD59-A6C34878D82A}">
                    <a16:rowId xmlns:a16="http://schemas.microsoft.com/office/drawing/2014/main" val="142482696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529651493"/>
              </p:ext>
            </p:extLst>
          </p:nvPr>
        </p:nvGraphicFramePr>
        <p:xfrm>
          <a:off x="3966790" y="1744000"/>
          <a:ext cx="1574800" cy="1773656"/>
        </p:xfrm>
        <a:graphic>
          <a:graphicData uri="http://schemas.openxmlformats.org/drawingml/2006/table">
            <a:tbl>
              <a:tblPr/>
              <a:tblGrid>
                <a:gridCol w="1574800">
                  <a:extLst>
                    <a:ext uri="{9D8B030D-6E8A-4147-A177-3AD203B41FA5}">
                      <a16:colId xmlns:a16="http://schemas.microsoft.com/office/drawing/2014/main" val="3830889064"/>
                    </a:ext>
                  </a:extLst>
                </a:gridCol>
              </a:tblGrid>
              <a:tr h="180975">
                <a:tc>
                  <a:txBody>
                    <a:bodyPr/>
                    <a:lstStyle/>
                    <a:p>
                      <a:pPr algn="l" fontAlgn="b"/>
                      <a:r>
                        <a:rPr lang="de-CH" sz="1000" b="0" i="0" u="none" strike="noStrike" kern="1200" dirty="0">
                          <a:solidFill>
                            <a:srgbClr val="000000"/>
                          </a:solidFill>
                          <a:effectLst/>
                          <a:latin typeface="Calibri" panose="020F0502020204030204"/>
                          <a:ea typeface="+mn-ea"/>
                          <a:cs typeface="+mn-cs"/>
                        </a:rPr>
                        <a:t>Alkaloids</a:t>
                      </a:r>
                    </a:p>
                  </a:txBody>
                  <a:tcPr marL="9525" marR="9525" marT="9525" marB="0" anchor="b">
                    <a:lnL>
                      <a:noFill/>
                    </a:lnL>
                    <a:lnR>
                      <a:noFill/>
                    </a:lnR>
                    <a:lnT>
                      <a:noFill/>
                    </a:lnT>
                    <a:lnB>
                      <a:noFill/>
                    </a:lnB>
                  </a:tcPr>
                </a:tc>
                <a:extLst>
                  <a:ext uri="{0D108BD9-81ED-4DB2-BD59-A6C34878D82A}">
                    <a16:rowId xmlns:a16="http://schemas.microsoft.com/office/drawing/2014/main" val="2275021311"/>
                  </a:ext>
                </a:extLst>
              </a:tr>
              <a:tr h="173456">
                <a:tc>
                  <a:txBody>
                    <a:bodyPr/>
                    <a:lstStyle/>
                    <a:p>
                      <a:pPr algn="l" fontAlgn="b"/>
                      <a:r>
                        <a:rPr lang="de-CH" sz="1000" b="0" i="0" u="none" strike="noStrike" kern="1200" dirty="0">
                          <a:solidFill>
                            <a:srgbClr val="000000"/>
                          </a:solidFill>
                          <a:effectLst/>
                          <a:latin typeface="Calibri" panose="020F0502020204030204"/>
                          <a:ea typeface="+mn-ea"/>
                          <a:cs typeface="+mn-cs"/>
                        </a:rPr>
                        <a:t>Aliphatics</a:t>
                      </a:r>
                    </a:p>
                  </a:txBody>
                  <a:tcPr marL="9525" marR="9525" marT="9525" marB="0" anchor="b">
                    <a:lnL>
                      <a:noFill/>
                    </a:lnL>
                    <a:lnR>
                      <a:noFill/>
                    </a:lnR>
                    <a:lnT>
                      <a:noFill/>
                    </a:lnT>
                    <a:lnB>
                      <a:noFill/>
                    </a:lnB>
                  </a:tcPr>
                </a:tc>
                <a:extLst>
                  <a:ext uri="{0D108BD9-81ED-4DB2-BD59-A6C34878D82A}">
                    <a16:rowId xmlns:a16="http://schemas.microsoft.com/office/drawing/2014/main" val="7621651"/>
                  </a:ext>
                </a:extLst>
              </a:tr>
              <a:tr h="82061">
                <a:tc>
                  <a:txBody>
                    <a:bodyPr/>
                    <a:lstStyle/>
                    <a:p>
                      <a:pPr algn="l" fontAlgn="b"/>
                      <a:r>
                        <a:rPr lang="de-CH" sz="1000" b="0" i="0" u="none" strike="noStrike" kern="1200" dirty="0">
                          <a:solidFill>
                            <a:srgbClr val="000000"/>
                          </a:solidFill>
                          <a:effectLst/>
                          <a:latin typeface="Calibri" panose="020F0502020204030204"/>
                          <a:ea typeface="+mn-ea"/>
                          <a:cs typeface="+mn-cs"/>
                        </a:rPr>
                        <a:t>Amide</a:t>
                      </a:r>
                    </a:p>
                  </a:txBody>
                  <a:tcPr marL="9525" marR="9525" marT="9525" marB="0" anchor="b">
                    <a:lnL>
                      <a:noFill/>
                    </a:lnL>
                    <a:lnR>
                      <a:noFill/>
                    </a:lnR>
                    <a:lnT>
                      <a:noFill/>
                    </a:lnT>
                    <a:lnB>
                      <a:noFill/>
                    </a:lnB>
                  </a:tcPr>
                </a:tc>
                <a:extLst>
                  <a:ext uri="{0D108BD9-81ED-4DB2-BD59-A6C34878D82A}">
                    <a16:rowId xmlns:a16="http://schemas.microsoft.com/office/drawing/2014/main" val="392844343"/>
                  </a:ext>
                </a:extLst>
              </a:tr>
              <a:tr h="180975">
                <a:tc>
                  <a:txBody>
                    <a:bodyPr/>
                    <a:lstStyle/>
                    <a:p>
                      <a:pPr algn="l" fontAlgn="b"/>
                      <a:r>
                        <a:rPr lang="de-CH" sz="1000" b="0" i="0" u="none" strike="noStrike" dirty="0" err="1">
                          <a:solidFill>
                            <a:srgbClr val="000000"/>
                          </a:solidFill>
                          <a:effectLst/>
                          <a:latin typeface="Calibri" panose="020F0502020204030204"/>
                        </a:rPr>
                        <a:t>Biocides</a:t>
                      </a:r>
                    </a:p>
                  </a:txBody>
                  <a:tcPr marL="9525" marR="9525" marT="9525" marB="0" anchor="b">
                    <a:lnL>
                      <a:noFill/>
                    </a:lnL>
                    <a:lnR>
                      <a:noFill/>
                    </a:lnR>
                    <a:lnT>
                      <a:noFill/>
                    </a:lnT>
                    <a:lnB>
                      <a:noFill/>
                    </a:lnB>
                  </a:tcPr>
                </a:tc>
                <a:extLst>
                  <a:ext uri="{0D108BD9-81ED-4DB2-BD59-A6C34878D82A}">
                    <a16:rowId xmlns:a16="http://schemas.microsoft.com/office/drawing/2014/main" val="3632574787"/>
                  </a:ext>
                </a:extLst>
              </a:tr>
              <a:tr h="190500">
                <a:tc>
                  <a:txBody>
                    <a:bodyPr/>
                    <a:lstStyle/>
                    <a:p>
                      <a:pPr algn="l" fontAlgn="b"/>
                      <a:r>
                        <a:rPr lang="de-CH" sz="1000" b="0" i="0" u="none" strike="noStrike" dirty="0" err="1">
                          <a:solidFill>
                            <a:srgbClr val="000000"/>
                          </a:solidFill>
                          <a:effectLst/>
                          <a:latin typeface="Calibri" panose="020F0502020204030204"/>
                        </a:rPr>
                        <a:t>Cyanobacterial</a:t>
                      </a:r>
                      <a:r>
                        <a:rPr lang="de-CH" sz="1000" b="0" i="0" u="none" strike="noStrike" dirty="0">
                          <a:solidFill>
                            <a:srgbClr val="000000"/>
                          </a:solidFill>
                          <a:effectLst/>
                          <a:latin typeface="Calibri" panose="020F0502020204030204"/>
                        </a:rPr>
                        <a:t> Toxins</a:t>
                      </a:r>
                    </a:p>
                  </a:txBody>
                  <a:tcPr marL="9525" marR="9525" marT="9525" marB="0" anchor="b">
                    <a:lnL>
                      <a:noFill/>
                    </a:lnL>
                    <a:lnR>
                      <a:noFill/>
                    </a:lnR>
                    <a:lnT>
                      <a:noFill/>
                    </a:lnT>
                    <a:lnB>
                      <a:noFill/>
                    </a:lnB>
                  </a:tcPr>
                </a:tc>
                <a:extLst>
                  <a:ext uri="{0D108BD9-81ED-4DB2-BD59-A6C34878D82A}">
                    <a16:rowId xmlns:a16="http://schemas.microsoft.com/office/drawing/2014/main" val="1791016341"/>
                  </a:ext>
                </a:extLst>
              </a:tr>
              <a:tr h="180975">
                <a:tc>
                  <a:txBody>
                    <a:bodyPr/>
                    <a:lstStyle/>
                    <a:p>
                      <a:pPr algn="l" fontAlgn="b"/>
                      <a:r>
                        <a:rPr lang="de-CH" sz="1000" b="0" i="0" u="none" strike="noStrike" dirty="0">
                          <a:solidFill>
                            <a:srgbClr val="000000"/>
                          </a:solidFill>
                          <a:effectLst/>
                          <a:latin typeface="Calibri" panose="020F0502020204030204"/>
                        </a:rPr>
                        <a:t>Dyes, Feed additives</a:t>
                      </a:r>
                    </a:p>
                  </a:txBody>
                  <a:tcPr marL="9525" marR="9525" marT="9525" marB="0" anchor="b">
                    <a:lnL>
                      <a:noFill/>
                    </a:lnL>
                    <a:lnR>
                      <a:noFill/>
                    </a:lnR>
                    <a:lnT>
                      <a:noFill/>
                    </a:lnT>
                    <a:lnB>
                      <a:noFill/>
                    </a:lnB>
                  </a:tcPr>
                </a:tc>
                <a:extLst>
                  <a:ext uri="{0D108BD9-81ED-4DB2-BD59-A6C34878D82A}">
                    <a16:rowId xmlns:a16="http://schemas.microsoft.com/office/drawing/2014/main" val="2043291988"/>
                  </a:ext>
                </a:extLst>
              </a:tr>
              <a:tr h="180975">
                <a:tc>
                  <a:txBody>
                    <a:bodyPr/>
                    <a:lstStyle/>
                    <a:p>
                      <a:pPr algn="l" fontAlgn="b"/>
                      <a:r>
                        <a:rPr lang="de-CH" sz="1000" b="0" i="0" u="none" strike="noStrike" dirty="0" err="1">
                          <a:solidFill>
                            <a:srgbClr val="000000"/>
                          </a:solidFill>
                          <a:effectLst/>
                          <a:latin typeface="Calibri" panose="020F0502020204030204"/>
                        </a:rPr>
                        <a:t>Flavours</a:t>
                      </a:r>
                      <a:r>
                        <a:rPr lang="de-CH" sz="1000" b="0" i="0" u="none" strike="noStrike" dirty="0">
                          <a:solidFill>
                            <a:srgbClr val="000000"/>
                          </a:solidFill>
                          <a:effectLst/>
                          <a:latin typeface="Calibri" panose="020F0502020204030204"/>
                        </a:rPr>
                        <a:t> &amp; </a:t>
                      </a:r>
                      <a:r>
                        <a:rPr lang="de-CH" sz="1000" b="0" i="0" u="none" strike="noStrike" dirty="0" err="1">
                          <a:solidFill>
                            <a:srgbClr val="000000"/>
                          </a:solidFill>
                          <a:effectLst/>
                          <a:latin typeface="Calibri" panose="020F0502020204030204"/>
                        </a:rPr>
                        <a:t>Fragrances</a:t>
                      </a:r>
                    </a:p>
                  </a:txBody>
                  <a:tcPr marL="9525" marR="9525" marT="9525" marB="0" anchor="b">
                    <a:lnL>
                      <a:noFill/>
                    </a:lnL>
                    <a:lnR>
                      <a:noFill/>
                    </a:lnR>
                    <a:lnT>
                      <a:noFill/>
                    </a:lnT>
                    <a:lnB>
                      <a:noFill/>
                    </a:lnB>
                  </a:tcPr>
                </a:tc>
                <a:extLst>
                  <a:ext uri="{0D108BD9-81ED-4DB2-BD59-A6C34878D82A}">
                    <a16:rowId xmlns:a16="http://schemas.microsoft.com/office/drawing/2014/main" val="4284535427"/>
                  </a:ext>
                </a:extLst>
              </a:tr>
              <a:tr h="180975">
                <a:tc>
                  <a:txBody>
                    <a:bodyPr/>
                    <a:lstStyle/>
                    <a:p>
                      <a:pPr algn="l" fontAlgn="b"/>
                      <a:r>
                        <a:rPr lang="de-CH" sz="1000" b="0" i="0" u="none" strike="noStrike" dirty="0" err="1">
                          <a:solidFill>
                            <a:srgbClr val="000000"/>
                          </a:solidFill>
                          <a:effectLst/>
                          <a:latin typeface="Calibri" panose="020F0502020204030204"/>
                        </a:rPr>
                        <a:t>Mycotoxins</a:t>
                      </a:r>
                    </a:p>
                  </a:txBody>
                  <a:tcPr marL="9525" marR="9525" marT="9525" marB="0" anchor="b">
                    <a:lnL>
                      <a:noFill/>
                    </a:lnL>
                    <a:lnR>
                      <a:noFill/>
                    </a:lnR>
                    <a:lnT>
                      <a:noFill/>
                    </a:lnT>
                    <a:lnB>
                      <a:noFill/>
                    </a:lnB>
                  </a:tcPr>
                </a:tc>
                <a:extLst>
                  <a:ext uri="{0D108BD9-81ED-4DB2-BD59-A6C34878D82A}">
                    <a16:rowId xmlns:a16="http://schemas.microsoft.com/office/drawing/2014/main" val="2180970189"/>
                  </a:ext>
                </a:extLst>
              </a:tr>
              <a:tr h="0">
                <a:tc>
                  <a:txBody>
                    <a:bodyPr/>
                    <a:lstStyle/>
                    <a:p>
                      <a:pPr algn="l" fontAlgn="b"/>
                      <a:r>
                        <a:rPr lang="de-CH" sz="1000" b="0" i="0" u="none" strike="noStrike" dirty="0">
                          <a:solidFill>
                            <a:srgbClr val="000000"/>
                          </a:solidFill>
                          <a:effectLst/>
                          <a:latin typeface="Calibri" panose="020F0502020204030204"/>
                        </a:rPr>
                        <a:t>Parabene</a:t>
                      </a:r>
                    </a:p>
                  </a:txBody>
                  <a:tcPr marL="9525" marR="9525" marT="9525" marB="0" anchor="b">
                    <a:lnL>
                      <a:noFill/>
                    </a:lnL>
                    <a:lnR>
                      <a:noFill/>
                    </a:lnR>
                    <a:lnT>
                      <a:noFill/>
                    </a:lnT>
                    <a:lnB>
                      <a:noFill/>
                    </a:lnB>
                  </a:tcPr>
                </a:tc>
                <a:extLst>
                  <a:ext uri="{0D108BD9-81ED-4DB2-BD59-A6C34878D82A}">
                    <a16:rowId xmlns:a16="http://schemas.microsoft.com/office/drawing/2014/main" val="2347262690"/>
                  </a:ext>
                </a:extLst>
              </a:tr>
              <a:tr h="180975">
                <a:tc>
                  <a:txBody>
                    <a:bodyPr/>
                    <a:lstStyle/>
                    <a:p>
                      <a:pPr algn="l" fontAlgn="b"/>
                      <a:r>
                        <a:rPr lang="de-CH" sz="1000" b="0" i="0" u="none" strike="noStrike" dirty="0">
                          <a:solidFill>
                            <a:srgbClr val="000000"/>
                          </a:solidFill>
                          <a:effectLst/>
                          <a:latin typeface="Calibri" panose="020F0502020204030204"/>
                        </a:rPr>
                        <a:t>Plasticizers</a:t>
                      </a:r>
                    </a:p>
                  </a:txBody>
                  <a:tcPr marL="9525" marR="9525" marT="9525" marB="0" anchor="b">
                    <a:lnL>
                      <a:noFill/>
                    </a:lnL>
                    <a:lnR>
                      <a:noFill/>
                    </a:lnR>
                    <a:lnT>
                      <a:noFill/>
                    </a:lnT>
                    <a:lnB>
                      <a:noFill/>
                    </a:lnB>
                  </a:tcPr>
                </a:tc>
                <a:extLst>
                  <a:ext uri="{0D108BD9-81ED-4DB2-BD59-A6C34878D82A}">
                    <a16:rowId xmlns:a16="http://schemas.microsoft.com/office/drawing/2014/main" val="2626998778"/>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906171262"/>
              </p:ext>
            </p:extLst>
          </p:nvPr>
        </p:nvGraphicFramePr>
        <p:xfrm>
          <a:off x="822324" y="3486226"/>
          <a:ext cx="1574800" cy="1085850"/>
        </p:xfrm>
        <a:graphic>
          <a:graphicData uri="http://schemas.openxmlformats.org/drawingml/2006/table">
            <a:tbl>
              <a:tblPr/>
              <a:tblGrid>
                <a:gridCol w="1574800">
                  <a:extLst>
                    <a:ext uri="{9D8B030D-6E8A-4147-A177-3AD203B41FA5}">
                      <a16:colId xmlns:a16="http://schemas.microsoft.com/office/drawing/2014/main" val="951924097"/>
                    </a:ext>
                  </a:extLst>
                </a:gridCol>
              </a:tblGrid>
              <a:tr h="180975">
                <a:tc>
                  <a:txBody>
                    <a:bodyPr/>
                    <a:lstStyle/>
                    <a:p>
                      <a:pPr algn="l" fontAlgn="b"/>
                      <a:r>
                        <a:rPr lang="de-CH" sz="1000" b="0" i="0" u="none" strike="noStrike" dirty="0">
                          <a:solidFill>
                            <a:srgbClr val="000000"/>
                          </a:solidFill>
                          <a:effectLst/>
                          <a:latin typeface="Calibri" panose="020F0502020204030204"/>
                        </a:rPr>
                        <a:t>Acaricides, Insecticides</a:t>
                      </a:r>
                    </a:p>
                  </a:txBody>
                  <a:tcPr marL="9525" marR="9525" marT="9525" marB="0" anchor="b">
                    <a:lnL>
                      <a:noFill/>
                    </a:lnL>
                    <a:lnR>
                      <a:noFill/>
                    </a:lnR>
                    <a:lnT>
                      <a:noFill/>
                    </a:lnT>
                    <a:lnB>
                      <a:noFill/>
                    </a:lnB>
                  </a:tcPr>
                </a:tc>
                <a:extLst>
                  <a:ext uri="{0D108BD9-81ED-4DB2-BD59-A6C34878D82A}">
                    <a16:rowId xmlns:a16="http://schemas.microsoft.com/office/drawing/2014/main" val="4279262091"/>
                  </a:ext>
                </a:extLst>
              </a:tr>
              <a:tr h="180975">
                <a:tc>
                  <a:txBody>
                    <a:bodyPr/>
                    <a:lstStyle/>
                    <a:p>
                      <a:pPr algn="l" fontAlgn="b"/>
                      <a:r>
                        <a:rPr lang="de-CH" sz="1000" b="0" i="0" u="none" strike="noStrike">
                          <a:solidFill>
                            <a:srgbClr val="000000"/>
                          </a:solidFill>
                          <a:effectLst/>
                          <a:latin typeface="Calibri" panose="020F0502020204030204"/>
                        </a:rPr>
                        <a:t>Fungicides, Bactericides</a:t>
                      </a:r>
                    </a:p>
                  </a:txBody>
                  <a:tcPr marL="9525" marR="9525" marT="9525" marB="0" anchor="b">
                    <a:lnL>
                      <a:noFill/>
                    </a:lnL>
                    <a:lnR>
                      <a:noFill/>
                    </a:lnR>
                    <a:lnT>
                      <a:noFill/>
                    </a:lnT>
                    <a:lnB>
                      <a:noFill/>
                    </a:lnB>
                  </a:tcPr>
                </a:tc>
                <a:extLst>
                  <a:ext uri="{0D108BD9-81ED-4DB2-BD59-A6C34878D82A}">
                    <a16:rowId xmlns:a16="http://schemas.microsoft.com/office/drawing/2014/main" val="2568205552"/>
                  </a:ext>
                </a:extLst>
              </a:tr>
              <a:tr h="180975">
                <a:tc>
                  <a:txBody>
                    <a:bodyPr/>
                    <a:lstStyle/>
                    <a:p>
                      <a:pPr algn="l" fontAlgn="b"/>
                      <a:r>
                        <a:rPr lang="de-CH" sz="1000" b="0" i="0" u="none" strike="noStrike">
                          <a:solidFill>
                            <a:srgbClr val="000000"/>
                          </a:solidFill>
                          <a:effectLst/>
                          <a:latin typeface="Calibri" panose="020F0502020204030204"/>
                        </a:rPr>
                        <a:t>Herbicides</a:t>
                      </a:r>
                    </a:p>
                  </a:txBody>
                  <a:tcPr marL="9525" marR="9525" marT="9525" marB="0" anchor="b">
                    <a:lnL>
                      <a:noFill/>
                    </a:lnL>
                    <a:lnR>
                      <a:noFill/>
                    </a:lnR>
                    <a:lnT>
                      <a:noFill/>
                    </a:lnT>
                    <a:lnB>
                      <a:noFill/>
                    </a:lnB>
                  </a:tcPr>
                </a:tc>
                <a:extLst>
                  <a:ext uri="{0D108BD9-81ED-4DB2-BD59-A6C34878D82A}">
                    <a16:rowId xmlns:a16="http://schemas.microsoft.com/office/drawing/2014/main" val="1360493184"/>
                  </a:ext>
                </a:extLst>
              </a:tr>
              <a:tr h="180975">
                <a:tc>
                  <a:txBody>
                    <a:bodyPr/>
                    <a:lstStyle/>
                    <a:p>
                      <a:pPr algn="l" fontAlgn="b"/>
                      <a:r>
                        <a:rPr lang="de-CH" sz="1000" b="0" i="0" u="none" strike="noStrike">
                          <a:solidFill>
                            <a:srgbClr val="000000"/>
                          </a:solidFill>
                          <a:effectLst/>
                          <a:latin typeface="Calibri" panose="020F0502020204030204"/>
                        </a:rPr>
                        <a:t>Molluscicides</a:t>
                      </a:r>
                    </a:p>
                  </a:txBody>
                  <a:tcPr marL="9525" marR="9525" marT="9525" marB="0" anchor="b">
                    <a:lnL>
                      <a:noFill/>
                    </a:lnL>
                    <a:lnR>
                      <a:noFill/>
                    </a:lnR>
                    <a:lnT>
                      <a:noFill/>
                    </a:lnT>
                    <a:lnB>
                      <a:noFill/>
                    </a:lnB>
                  </a:tcPr>
                </a:tc>
                <a:extLst>
                  <a:ext uri="{0D108BD9-81ED-4DB2-BD59-A6C34878D82A}">
                    <a16:rowId xmlns:a16="http://schemas.microsoft.com/office/drawing/2014/main" val="2473742807"/>
                  </a:ext>
                </a:extLst>
              </a:tr>
              <a:tr h="180975">
                <a:tc>
                  <a:txBody>
                    <a:bodyPr/>
                    <a:lstStyle/>
                    <a:p>
                      <a:pPr algn="l" fontAlgn="b"/>
                      <a:r>
                        <a:rPr lang="de-CH" sz="1000" b="0" i="0" u="none" strike="noStrike">
                          <a:solidFill>
                            <a:srgbClr val="000000"/>
                          </a:solidFill>
                          <a:effectLst/>
                          <a:latin typeface="Calibri" panose="020F0502020204030204"/>
                        </a:rPr>
                        <a:t>Plant growth regulators </a:t>
                      </a:r>
                    </a:p>
                  </a:txBody>
                  <a:tcPr marL="9525" marR="9525" marT="9525" marB="0" anchor="b">
                    <a:lnL>
                      <a:noFill/>
                    </a:lnL>
                    <a:lnR>
                      <a:noFill/>
                    </a:lnR>
                    <a:lnT>
                      <a:noFill/>
                    </a:lnT>
                    <a:lnB>
                      <a:noFill/>
                    </a:lnB>
                  </a:tcPr>
                </a:tc>
                <a:extLst>
                  <a:ext uri="{0D108BD9-81ED-4DB2-BD59-A6C34878D82A}">
                    <a16:rowId xmlns:a16="http://schemas.microsoft.com/office/drawing/2014/main" val="2786293724"/>
                  </a:ext>
                </a:extLst>
              </a:tr>
              <a:tr h="180975">
                <a:tc>
                  <a:txBody>
                    <a:bodyPr/>
                    <a:lstStyle/>
                    <a:p>
                      <a:pPr algn="l" fontAlgn="b"/>
                      <a:r>
                        <a:rPr lang="de-CH" sz="1000" b="0" i="0" u="none" strike="noStrike" dirty="0">
                          <a:solidFill>
                            <a:srgbClr val="000000"/>
                          </a:solidFill>
                          <a:effectLst/>
                          <a:latin typeface="Calibri" panose="020F0502020204030204"/>
                        </a:rPr>
                        <a:t>Rodenticides</a:t>
                      </a:r>
                    </a:p>
                  </a:txBody>
                  <a:tcPr marL="9525" marR="9525" marT="9525" marB="0" anchor="b">
                    <a:lnL>
                      <a:noFill/>
                    </a:lnL>
                    <a:lnR>
                      <a:noFill/>
                    </a:lnR>
                    <a:lnT>
                      <a:noFill/>
                    </a:lnT>
                    <a:lnB>
                      <a:noFill/>
                    </a:lnB>
                  </a:tcPr>
                </a:tc>
                <a:extLst>
                  <a:ext uri="{0D108BD9-81ED-4DB2-BD59-A6C34878D82A}">
                    <a16:rowId xmlns:a16="http://schemas.microsoft.com/office/drawing/2014/main" val="1378121021"/>
                  </a:ext>
                </a:extLst>
              </a:tr>
            </a:tbl>
          </a:graphicData>
        </a:graphic>
      </p:graphicFrame>
      <p:sp>
        <p:nvSpPr>
          <p:cNvPr id="24" name="Rectangle 23"/>
          <p:cNvSpPr/>
          <p:nvPr/>
        </p:nvSpPr>
        <p:spPr>
          <a:xfrm>
            <a:off x="3903637" y="4448965"/>
            <a:ext cx="612668" cy="246221"/>
          </a:xfrm>
          <a:prstGeom prst="rect">
            <a:avLst/>
          </a:prstGeom>
        </p:spPr>
        <p:txBody>
          <a:bodyPr wrap="none">
            <a:spAutoFit/>
          </a:bodyPr>
          <a:lstStyle/>
          <a:p>
            <a:r>
              <a:rPr lang="de-CH" sz="1000" dirty="0">
                <a:solidFill>
                  <a:srgbClr val="000000"/>
                </a:solidFill>
                <a:latin typeface="Calibri" panose="020F0502020204030204"/>
              </a:rPr>
              <a:t>Biofuels</a:t>
            </a:r>
          </a:p>
        </p:txBody>
      </p:sp>
      <p:sp>
        <p:nvSpPr>
          <p:cNvPr id="25" name="TextBox 24"/>
          <p:cNvSpPr txBox="1"/>
          <p:nvPr/>
        </p:nvSpPr>
        <p:spPr>
          <a:xfrm>
            <a:off x="783770" y="5624797"/>
            <a:ext cx="12258738" cy="369332"/>
          </a:xfrm>
          <a:prstGeom prst="rect">
            <a:avLst/>
          </a:prstGeom>
          <a:noFill/>
        </p:spPr>
        <p:txBody>
          <a:bodyPr wrap="square" rtlCol="0">
            <a:spAutoFit/>
          </a:bodyPr>
          <a:lstStyle/>
          <a:p>
            <a:r>
              <a:rPr lang="de-CH" dirty="0"/>
              <a:t>If you can’t find a standard, please contact us at</a:t>
            </a:r>
            <a:r>
              <a:rPr lang="de-CH" b="1" dirty="0"/>
              <a:t> ts-standards@honeywell.com </a:t>
            </a:r>
            <a:r>
              <a:rPr lang="de-CH" dirty="0"/>
              <a:t>or </a:t>
            </a:r>
            <a:r>
              <a:rPr lang="de-CH" b="1" dirty="0"/>
              <a:t>Tel: +49(0)537 999 150</a:t>
            </a:r>
          </a:p>
        </p:txBody>
      </p:sp>
      <p:sp>
        <p:nvSpPr>
          <p:cNvPr id="26" name="TextBox 25"/>
          <p:cNvSpPr txBox="1"/>
          <p:nvPr/>
        </p:nvSpPr>
        <p:spPr>
          <a:xfrm>
            <a:off x="783770" y="6086614"/>
            <a:ext cx="6950076" cy="368043"/>
          </a:xfrm>
          <a:prstGeom prst="rect">
            <a:avLst/>
          </a:prstGeom>
          <a:noFill/>
        </p:spPr>
        <p:txBody>
          <a:bodyPr wrap="square" rtlCol="0">
            <a:spAutoFit/>
          </a:bodyPr>
          <a:lstStyle/>
          <a:p>
            <a:r>
              <a:rPr lang="en-GB" dirty="0"/>
              <a:t>Find out more at lab-honeywell.com/standards</a:t>
            </a:r>
          </a:p>
        </p:txBody>
      </p:sp>
      <p:sp>
        <p:nvSpPr>
          <p:cNvPr id="27" name="TextBox 26"/>
          <p:cNvSpPr txBox="1"/>
          <p:nvPr/>
        </p:nvSpPr>
        <p:spPr>
          <a:xfrm>
            <a:off x="4008705" y="6579916"/>
            <a:ext cx="7450281" cy="200055"/>
          </a:xfrm>
          <a:prstGeom prst="rect">
            <a:avLst/>
          </a:prstGeom>
          <a:noFill/>
        </p:spPr>
        <p:txBody>
          <a:bodyPr wrap="square" rtlCol="0">
            <a:spAutoFit/>
          </a:bodyPr>
          <a:lstStyle/>
          <a:p>
            <a:r>
              <a:rPr lang="en-GB" sz="700" dirty="0" err="1">
                <a:solidFill>
                  <a:schemeClr val="tx1">
                    <a:lumMod val="50000"/>
                    <a:lumOff val="50000"/>
                  </a:schemeClr>
                </a:solidFill>
              </a:rPr>
              <a:t>Fluka</a:t>
            </a:r>
            <a:r>
              <a:rPr lang="en-GB" sz="700" dirty="0">
                <a:solidFill>
                  <a:schemeClr val="tx1">
                    <a:lumMod val="50000"/>
                    <a:lumOff val="50000"/>
                  </a:schemeClr>
                </a:solidFill>
              </a:rPr>
              <a:t> is a registered trademark of Honeywell Specialty Chemicals, </a:t>
            </a:r>
            <a:r>
              <a:rPr lang="en-GB" sz="700" dirty="0" err="1">
                <a:solidFill>
                  <a:schemeClr val="tx1">
                    <a:lumMod val="50000"/>
                    <a:lumOff val="50000"/>
                  </a:schemeClr>
                </a:solidFill>
              </a:rPr>
              <a:t>Seelze</a:t>
            </a:r>
            <a:r>
              <a:rPr lang="en-GB" sz="700" dirty="0">
                <a:solidFill>
                  <a:schemeClr val="tx1">
                    <a:lumMod val="50000"/>
                    <a:lumOff val="50000"/>
                  </a:schemeClr>
                </a:solidFill>
              </a:rPr>
              <a:t>.</a:t>
            </a:r>
          </a:p>
        </p:txBody>
      </p:sp>
    </p:spTree>
    <p:extLst>
      <p:ext uri="{BB962C8B-B14F-4D97-AF65-F5344CB8AC3E}">
        <p14:creationId xmlns:p14="http://schemas.microsoft.com/office/powerpoint/2010/main" val="3832686619"/>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oneywell Single Image Cover">
  <a:themeElements>
    <a:clrScheme name="Colors - Honeywell's Brand">
      <a:dk1>
        <a:srgbClr val="000000"/>
      </a:dk1>
      <a:lt1>
        <a:srgbClr val="FFFFFF"/>
      </a:lt1>
      <a:dk2>
        <a:srgbClr val="E1261C"/>
      </a:dk2>
      <a:lt2>
        <a:srgbClr val="FFFFFF"/>
      </a:lt2>
      <a:accent1>
        <a:srgbClr val="E1261C"/>
      </a:accent1>
      <a:accent2>
        <a:srgbClr val="FFC627"/>
      </a:accent2>
      <a:accent3>
        <a:srgbClr val="707070"/>
      </a:accent3>
      <a:accent4>
        <a:srgbClr val="F37021"/>
      </a:accent4>
      <a:accent5>
        <a:srgbClr val="1792E5"/>
      </a:accent5>
      <a:accent6>
        <a:srgbClr val="000000"/>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mpd="sng">
          <a:solidFill>
            <a:srgbClr val="7F7F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 3" id="{40202467-D9A4-47B6-B2E6-FA12DFD1B81E}" vid="{F721A0DB-A4B9-48AE-BEE2-19A4A51C60DB}"/>
    </a:ext>
  </a:extLst>
</a:theme>
</file>

<file path=ppt/theme/theme2.xml><?xml version="1.0" encoding="utf-8"?>
<a:theme xmlns:a="http://schemas.openxmlformats.org/drawingml/2006/main" name="Honeywell Theme">
  <a:themeElements>
    <a:clrScheme name="HON">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 3" id="{40202467-D9A4-47B6-B2E6-FA12DFD1B81E}" vid="{AE24073B-A2ED-4DB6-9062-A9ECDE013912}"/>
    </a:ext>
  </a:extLst>
</a:theme>
</file>

<file path=ppt/theme/theme3.xml><?xml version="1.0" encoding="utf-8"?>
<a:theme xmlns:a="http://schemas.openxmlformats.org/drawingml/2006/main" name="1_Honeywell Theme">
  <a:themeElements>
    <a:clrScheme name="HON">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3"/>
            </a:solidFill>
          </a:defRPr>
        </a:defPPr>
      </a:lstStyle>
      <a:style>
        <a:lnRef idx="2">
          <a:schemeClr val="accent3"/>
        </a:lnRef>
        <a:fillRef idx="1">
          <a:schemeClr val="lt1"/>
        </a:fillRef>
        <a:effectRef idx="0">
          <a:schemeClr val="accent3"/>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16X9 Wide V3 3" id="{40202467-D9A4-47B6-B2E6-FA12DFD1B81E}" vid="{E72726E8-4228-4EF4-AD7C-8FFB7AA9BEC9}"/>
    </a:ext>
  </a:extLst>
</a:theme>
</file>

<file path=ppt/theme/theme4.xml><?xml version="1.0" encoding="utf-8"?>
<a:theme xmlns:a="http://schemas.openxmlformats.org/drawingml/2006/main" name="8_Honeywell Theme">
  <a:themeElements>
    <a:clrScheme name="Custom 63">
      <a:dk1>
        <a:srgbClr val="000000"/>
      </a:dk1>
      <a:lt1>
        <a:srgbClr val="FFFFFF"/>
      </a:lt1>
      <a:dk2>
        <a:srgbClr val="E1261C"/>
      </a:dk2>
      <a:lt2>
        <a:srgbClr val="FFFFFF"/>
      </a:lt2>
      <a:accent1>
        <a:srgbClr val="000000"/>
      </a:accent1>
      <a:accent2>
        <a:srgbClr val="707070"/>
      </a:accent2>
      <a:accent3>
        <a:srgbClr val="E1261C"/>
      </a:accent3>
      <a:accent4>
        <a:srgbClr val="DA5731"/>
      </a:accent4>
      <a:accent5>
        <a:srgbClr val="F1AF42"/>
      </a:accent5>
      <a:accent6>
        <a:srgbClr val="63A240"/>
      </a:accent6>
      <a:hlink>
        <a:srgbClr val="247D70"/>
      </a:hlink>
      <a:folHlink>
        <a:srgbClr val="1B4E7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SA PPT Template 2015" id="{BCD8398A-D018-40CC-8DE0-737EA45CB4F8}" vid="{F313203B-874F-4636-A2D7-8BBC585FD2E7}"/>
    </a:ext>
  </a:extLst>
</a:theme>
</file>

<file path=ppt/theme/theme5.xml><?xml version="1.0" encoding="utf-8"?>
<a:theme xmlns:a="http://schemas.openxmlformats.org/drawingml/2006/main" name="3_Honeywell Theme">
  <a:themeElements>
    <a:clrScheme name="Custom 2">
      <a:dk1>
        <a:sysClr val="windowText" lastClr="000000"/>
      </a:dk1>
      <a:lt1>
        <a:sysClr val="window" lastClr="FFFFFF"/>
      </a:lt1>
      <a:dk2>
        <a:srgbClr val="7F7F7F"/>
      </a:dk2>
      <a:lt2>
        <a:srgbClr val="E6E6E6"/>
      </a:lt2>
      <a:accent1>
        <a:srgbClr val="0077B4"/>
      </a:accent1>
      <a:accent2>
        <a:srgbClr val="C61A20"/>
      </a:accent2>
      <a:accent3>
        <a:srgbClr val="45886E"/>
      </a:accent3>
      <a:accent4>
        <a:srgbClr val="753D7B"/>
      </a:accent4>
      <a:accent5>
        <a:srgbClr val="F4B62E"/>
      </a:accent5>
      <a:accent6>
        <a:srgbClr val="DA5120"/>
      </a:accent6>
      <a:hlink>
        <a:srgbClr val="252D30"/>
      </a:hlink>
      <a:folHlink>
        <a:srgbClr val="C93536"/>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9525"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4x3 Beta 6-22-15" id="{2C358A6D-FAA3-4E0F-8971-718CD549642C}" vid="{710C7D96-DD4B-4A99-B98D-84D3EE7E6C54}"/>
    </a:ext>
  </a:extLst>
</a:theme>
</file>

<file path=ppt/theme/theme6.xml><?xml version="1.0" encoding="utf-8"?>
<a:theme xmlns:a="http://schemas.openxmlformats.org/drawingml/2006/main" name="4_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2"/>
            </a:solidFill>
          </a:defRPr>
        </a:defPPr>
      </a:lstStyle>
      <a:style>
        <a:lnRef idx="2">
          <a:schemeClr val="accent2"/>
        </a:lnRef>
        <a:fillRef idx="1">
          <a:schemeClr val="lt1"/>
        </a:fillRef>
        <a:effectRef idx="0">
          <a:schemeClr val="accent2"/>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Standard V3 3" id="{B8F1C619-B7A6-4F48-B47E-1FA27F8DDCF9}" vid="{DC555177-9A43-45EA-BAAA-80ACFAB9A0E7}"/>
    </a:ext>
  </a:extLst>
</a:theme>
</file>

<file path=ppt/theme/theme7.xml><?xml version="1.0" encoding="utf-8"?>
<a:theme xmlns:a="http://schemas.openxmlformats.org/drawingml/2006/main" name="5_Honeywell Theme">
  <a:themeElements>
    <a:clrScheme name="Honeywell Branded Colors">
      <a:dk1>
        <a:srgbClr val="000000"/>
      </a:dk1>
      <a:lt1>
        <a:srgbClr val="FFFFFF"/>
      </a:lt1>
      <a:dk2>
        <a:srgbClr val="E1261C"/>
      </a:dk2>
      <a:lt2>
        <a:srgbClr val="FFFFFF"/>
      </a:lt2>
      <a:accent1>
        <a:srgbClr val="000000"/>
      </a:accent1>
      <a:accent2>
        <a:srgbClr val="707070"/>
      </a:accent2>
      <a:accent3>
        <a:srgbClr val="E1261C"/>
      </a:accent3>
      <a:accent4>
        <a:srgbClr val="F37021"/>
      </a:accent4>
      <a:accent5>
        <a:srgbClr val="FFC627"/>
      </a:accent5>
      <a:accent6>
        <a:srgbClr val="1792E5"/>
      </a:accent6>
      <a:hlink>
        <a:srgbClr val="707070"/>
      </a:hlink>
      <a:folHlink>
        <a:srgbClr val="E1261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defPPr algn="ctr">
          <a:defRPr dirty="0" smtClean="0">
            <a:solidFill>
              <a:schemeClr val="accent2"/>
            </a:solidFill>
          </a:defRPr>
        </a:defPPr>
      </a:lstStyle>
      <a:style>
        <a:lnRef idx="2">
          <a:schemeClr val="accent2"/>
        </a:lnRef>
        <a:fillRef idx="1">
          <a:schemeClr val="lt1"/>
        </a:fillRef>
        <a:effectRef idx="0">
          <a:schemeClr val="accent2"/>
        </a:effectRef>
        <a:fontRef idx="minor">
          <a:schemeClr val="dk1"/>
        </a:fontRef>
      </a:style>
    </a:spDef>
    <a:lnDef>
      <a:spPr>
        <a:ln w="12700" cmpd="sng">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oneywell PPT Template Standard V3 3" id="{B8F1C619-B7A6-4F48-B47E-1FA27F8DDCF9}" vid="{20C9CC33-AD42-4CBA-AE07-07135B7D0E8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sisl xmlns:xsi="http://www.w3.org/2001/XMLSchema-instance" xmlns:xsd="http://www.w3.org/2001/XMLSchema" xmlns="http://www.boldonjames.com/2008/01/sie/internal/label" sislVersion="0" policy="bf276872-af07-4968-a71d-1c83e80bd0bf" origin="userSelected">
  <element uid="id_protectivemarking_newvalue1" value=""/>
</sisl>
</file>

<file path=customXml/item3.xml><?xml version="1.0" encoding="utf-8"?>
<ct:contentTypeSchema xmlns:ct="http://schemas.microsoft.com/office/2006/metadata/contentType" xmlns:ma="http://schemas.microsoft.com/office/2006/metadata/properties/metaAttributes" ct:_="" ma:_="" ma:contentTypeName="Document" ma:contentTypeID="0x010100DFA7788DB7988648B7DDE7F1D7943368" ma:contentTypeVersion="5" ma:contentTypeDescription="Create a new document." ma:contentTypeScope="" ma:versionID="449128b123703323509238ff34ba8913">
  <xsd:schema xmlns:xsd="http://www.w3.org/2001/XMLSchema" xmlns:xs="http://www.w3.org/2001/XMLSchema" xmlns:p="http://schemas.microsoft.com/office/2006/metadata/properties" xmlns:ns2="96659db8-4a28-443c-a8f7-b821086c7320" targetNamespace="http://schemas.microsoft.com/office/2006/metadata/properties" ma:root="true" ma:fieldsID="a45c27f477b79dbdeabd874cb1aa74c3" ns2:_="">
    <xsd:import namespace="96659db8-4a28-443c-a8f7-b821086c73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59db8-4a28-443c-a8f7-b821086c73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2AEA34-0FE5-4161-8619-2C42421968B4}">
  <ds:schemaRefs>
    <ds:schemaRef ds:uri="http://schemas.openxmlformats.org/package/2006/metadata/core-propertie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 ds:uri="96659db8-4a28-443c-a8f7-b821086c7320"/>
    <ds:schemaRef ds:uri="http://schemas.microsoft.com/office/2006/metadata/properties"/>
  </ds:schemaRefs>
</ds:datastoreItem>
</file>

<file path=customXml/itemProps2.xml><?xml version="1.0" encoding="utf-8"?>
<ds:datastoreItem xmlns:ds="http://schemas.openxmlformats.org/officeDocument/2006/customXml" ds:itemID="{41063097-F888-48EB-B618-4D990D7BD208}">
  <ds:schemaRefs>
    <ds:schemaRef ds:uri="http://www.boldonjames.com/2008/01/sie/internal/label"/>
    <ds:schemaRef ds:uri="http://www.w3.org/2001/XMLSchema"/>
  </ds:schemaRefs>
</ds:datastoreItem>
</file>

<file path=customXml/itemProps3.xml><?xml version="1.0" encoding="utf-8"?>
<ds:datastoreItem xmlns:ds="http://schemas.openxmlformats.org/officeDocument/2006/customXml" ds:itemID="{E90B7A98-C8A8-4324-99E2-31609E363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59db8-4a28-443c-a8f7-b821086c73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742E64C-030C-421B-A5A4-729A8F6B4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TotalTime>
  <Words>1175</Words>
  <Application>Microsoft Office PowerPoint</Application>
  <PresentationFormat>Widescreen</PresentationFormat>
  <Paragraphs>208</Paragraphs>
  <Slides>13</Slides>
  <Notes>7</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13</vt:i4>
      </vt:variant>
    </vt:vector>
  </HeadingPairs>
  <TitlesOfParts>
    <vt:vector size="31" baseType="lpstr">
      <vt:lpstr>Arial</vt:lpstr>
      <vt:lpstr>Calibri</vt:lpstr>
      <vt:lpstr>Courier New</vt:lpstr>
      <vt:lpstr>Helvetica 55 Roman</vt:lpstr>
      <vt:lpstr>Helvetica Neue</vt:lpstr>
      <vt:lpstr>HelveticaNeue BoldCond</vt:lpstr>
      <vt:lpstr>HelveticaNeue MediumCond</vt:lpstr>
      <vt:lpstr>Noto Sans Symbols</vt:lpstr>
      <vt:lpstr>Times New Roman</vt:lpstr>
      <vt:lpstr>Wingdings</vt:lpstr>
      <vt:lpstr>Honeywell Single Image Cover</vt:lpstr>
      <vt:lpstr>Honeywell Theme</vt:lpstr>
      <vt:lpstr>1_Honeywell Theme</vt:lpstr>
      <vt:lpstr>8_Honeywell Theme</vt:lpstr>
      <vt:lpstr>3_Honeywell Theme</vt:lpstr>
      <vt:lpstr>4_Honeywell Theme</vt:lpstr>
      <vt:lpstr>5_Honeywell Theme</vt:lpstr>
      <vt:lpstr>think-cell Slide</vt:lpstr>
      <vt:lpstr>PowerPoint Presentation</vt:lpstr>
      <vt:lpstr>Honeywell Fluka™ Standards</vt:lpstr>
      <vt:lpstr>Documentation - Advance your analysis</vt:lpstr>
      <vt:lpstr>Documentation - Certificate of Analysis (CoA)</vt:lpstr>
      <vt:lpstr>Documentation - Certificate of Analysis (CoA)</vt:lpstr>
      <vt:lpstr>Documentation - Certificate of Analysis (CoA)</vt:lpstr>
      <vt:lpstr>Technical Service – Advance your analysis</vt:lpstr>
      <vt:lpstr>Technical Service – Advance your analysis</vt:lpstr>
      <vt:lpstr>Standards product categories</vt:lpstr>
      <vt:lpstr>Greyhound Chromatography Company Profile</vt:lpstr>
      <vt:lpstr>Greyhound Chromatography Company Profile</vt:lpstr>
      <vt:lpstr>Greyhound Chromatography and Allied Chemicals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Baid, Sumit</dc:creator>
  <cp:lastModifiedBy>Sue Massie</cp:lastModifiedBy>
  <cp:revision>57</cp:revision>
  <dcterms:modified xsi:type="dcterms:W3CDTF">2020-08-13T13:03:09Z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0x010100DFA7788DB7988648B7DDE7F1D7943368</vt:lpwstr>
  </property>
  <property fmtid="{D5CDD505-2E9C-101B-9397-08002B2CF9AE}" pid="3" name="Source">
    <vt:lpwstr>8f9874da50388e0acb1f5bab1b4b753b</vt:lpwstr>
  </property>
  <property fmtid="{D5CDD505-2E9C-101B-9397-08002B2CF9AE}" pid="4" name="docIndexRef">
    <vt:lpwstr>173e4a8c-da74-446c-b1ea-0d6061122ee1</vt:lpwstr>
  </property>
  <property fmtid="{D5CDD505-2E9C-101B-9397-08002B2CF9AE}" pid="5" name="bjSaver">
    <vt:lpwstr>x2X/K7nTZ6U7m5QDiwRbfmVnJA5fp8BB</vt:lpwstr>
  </property>
  <property fmtid="{D5CDD505-2E9C-101B-9397-08002B2CF9AE}" pid="6" name="bjDocumentLabelXML">
    <vt:lpwstr>&lt;?xml version="1.0" encoding="us-ascii"?&gt;&lt;sisl xmlns:xsi="http://www.w3.org/2001/XMLSchema-instance" xmlns:xsd="http://www.w3.org/2001/XMLSchema" sislVersion="0" policy="bf276872-af07-4968-a71d-1c83e80bd0bf" origin="userSelected" xmlns="http://www.boldonj</vt:lpwstr>
  </property>
  <property fmtid="{D5CDD505-2E9C-101B-9397-08002B2CF9AE}" pid="7" name="bjDocumentLabelXML-0">
    <vt:lpwstr>ames.com/2008/01/sie/internal/label"&gt;&lt;element uid="id_protectivemarking_newvalue1" value="" /&gt;&lt;/sisl&gt;</vt:lpwstr>
  </property>
  <property fmtid="{D5CDD505-2E9C-101B-9397-08002B2CF9AE}" pid="8" name="bjDocumentSecurityLabel">
    <vt:lpwstr>Honeywell Unrestricted</vt:lpwstr>
  </property>
  <property fmtid="{D5CDD505-2E9C-101B-9397-08002B2CF9AE}" pid="9" name="BJClassification">
    <vt:lpwstr>Honeywell Unrestricted</vt:lpwstr>
  </property>
</Properties>
</file>